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6" r:id="rId2"/>
    <p:sldId id="317" r:id="rId3"/>
    <p:sldId id="286" r:id="rId4"/>
    <p:sldId id="285" r:id="rId5"/>
    <p:sldId id="275" r:id="rId6"/>
    <p:sldId id="288" r:id="rId7"/>
    <p:sldId id="283" r:id="rId8"/>
    <p:sldId id="276" r:id="rId9"/>
    <p:sldId id="280" r:id="rId10"/>
    <p:sldId id="284" r:id="rId11"/>
    <p:sldId id="289" r:id="rId12"/>
    <p:sldId id="287" r:id="rId13"/>
    <p:sldId id="290" r:id="rId14"/>
    <p:sldId id="311" r:id="rId15"/>
    <p:sldId id="312" r:id="rId16"/>
    <p:sldId id="315" r:id="rId17"/>
    <p:sldId id="292" r:id="rId18"/>
    <p:sldId id="293" r:id="rId19"/>
    <p:sldId id="319" r:id="rId20"/>
    <p:sldId id="334" r:id="rId21"/>
    <p:sldId id="335" r:id="rId22"/>
    <p:sldId id="336" r:id="rId23"/>
    <p:sldId id="337" r:id="rId24"/>
    <p:sldId id="338" r:id="rId25"/>
    <p:sldId id="321" r:id="rId26"/>
    <p:sldId id="322" r:id="rId27"/>
    <p:sldId id="323" r:id="rId28"/>
    <p:sldId id="325" r:id="rId29"/>
    <p:sldId id="339" r:id="rId30"/>
    <p:sldId id="332" r:id="rId31"/>
    <p:sldId id="33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2" autoAdjust="0"/>
  </p:normalViewPr>
  <p:slideViewPr>
    <p:cSldViewPr>
      <p:cViewPr>
        <p:scale>
          <a:sx n="74" d="100"/>
          <a:sy n="74" d="100"/>
        </p:scale>
        <p:origin x="-116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erver\MIP\MIP%20Repository\AGRI%202\Grains\Maize\2013\working\NCDEX%20Seminar\Volatility%20Charts_Transrisk.xls" TargetMode="External"/><Relationship Id="rId2" Type="http://schemas.openxmlformats.org/officeDocument/2006/relationships/image" Target="../media/image31.pn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erver\MIP\MIP%20Repository\AGRI%202\Grains\Maize\2013\working\NCDEX%20Seminar\Volatility%20Charts_Transrisk.xls" TargetMode="External"/><Relationship Id="rId2" Type="http://schemas.openxmlformats.org/officeDocument/2006/relationships/image" Target="../media/image31.png"/><Relationship Id="rId1" Type="http://schemas.openxmlformats.org/officeDocument/2006/relationships/themeOverride" Target="../theme/themeOverrid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i="1">
                <a:solidFill>
                  <a:srgbClr val="68B88E"/>
                </a:solidFill>
              </a:defRPr>
            </a:pPr>
            <a:r>
              <a:rPr lang="en-US" sz="1100" i="1">
                <a:solidFill>
                  <a:srgbClr val="68B88E"/>
                </a:solidFill>
              </a:rPr>
              <a:t>Powered by TransRisk</a:t>
            </a:r>
          </a:p>
        </c:rich>
      </c:tx>
      <c:layout>
        <c:manualLayout>
          <c:xMode val="edge"/>
          <c:yMode val="edge"/>
          <c:x val="0.72897539981415371"/>
          <c:y val="0.81698281263229267"/>
        </c:manualLayout>
      </c:layout>
      <c:overlay val="0"/>
      <c:spPr>
        <a:noFill/>
        <a:ln w="25400">
          <a:noFill/>
        </a:ln>
      </c:spPr>
    </c:title>
    <c:autoTitleDeleted val="0"/>
    <c:plotArea>
      <c:layout>
        <c:manualLayout>
          <c:layoutTarget val="inner"/>
          <c:xMode val="edge"/>
          <c:yMode val="edge"/>
          <c:x val="6.5121598930568486E-2"/>
          <c:y val="9.3750208053261799E-2"/>
          <c:w val="0.88009768344174377"/>
          <c:h val="0.79373646036180967"/>
        </c:manualLayout>
      </c:layout>
      <c:lineChart>
        <c:grouping val="standard"/>
        <c:varyColors val="0"/>
        <c:ser>
          <c:idx val="0"/>
          <c:order val="0"/>
          <c:tx>
            <c:strRef>
              <c:f>'Maize Volatility 1'!$C$2</c:f>
              <c:strCache>
                <c:ptCount val="1"/>
                <c:pt idx="0">
                  <c:v>NCDEX Futures Cont.</c:v>
                </c:pt>
              </c:strCache>
            </c:strRef>
          </c:tx>
          <c:spPr>
            <a:ln w="25400">
              <a:solidFill>
                <a:srgbClr val="0000FF"/>
              </a:solidFill>
              <a:prstDash val="solid"/>
            </a:ln>
          </c:spPr>
          <c:marker>
            <c:symbol val="none"/>
          </c:marker>
          <c:cat>
            <c:strRef>
              <c:f>'Maize Volatility 1'!$B$3:$B$578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Volatility 1'!$C$3:$C$578</c:f>
              <c:numCache>
                <c:formatCode>General</c:formatCode>
                <c:ptCount val="576"/>
                <c:pt idx="0">
                  <c:v>0.67500000000000082</c:v>
                </c:pt>
                <c:pt idx="1">
                  <c:v>0.6550000000000008</c:v>
                </c:pt>
                <c:pt idx="2">
                  <c:v>0.64800000000000069</c:v>
                </c:pt>
                <c:pt idx="3">
                  <c:v>0.64400000000000068</c:v>
                </c:pt>
                <c:pt idx="4">
                  <c:v>0.62700000000000056</c:v>
                </c:pt>
                <c:pt idx="5">
                  <c:v>0.6850000000000005</c:v>
                </c:pt>
                <c:pt idx="6">
                  <c:v>0.66500000000000081</c:v>
                </c:pt>
                <c:pt idx="7">
                  <c:v>0.64500000000000068</c:v>
                </c:pt>
                <c:pt idx="8">
                  <c:v>0.70400000000000051</c:v>
                </c:pt>
                <c:pt idx="9">
                  <c:v>0.70000000000000051</c:v>
                </c:pt>
                <c:pt idx="10">
                  <c:v>0.68700000000000061</c:v>
                </c:pt>
                <c:pt idx="11">
                  <c:v>1.444999999999999</c:v>
                </c:pt>
                <c:pt idx="12">
                  <c:v>1.4089999999999987</c:v>
                </c:pt>
                <c:pt idx="13">
                  <c:v>1.391</c:v>
                </c:pt>
                <c:pt idx="14">
                  <c:v>1.393</c:v>
                </c:pt>
                <c:pt idx="15">
                  <c:v>1.3859999999999988</c:v>
                </c:pt>
                <c:pt idx="16">
                  <c:v>1.44</c:v>
                </c:pt>
                <c:pt idx="17">
                  <c:v>1.44</c:v>
                </c:pt>
                <c:pt idx="18">
                  <c:v>1.4329999999999989</c:v>
                </c:pt>
                <c:pt idx="19">
                  <c:v>1.3939999999999988</c:v>
                </c:pt>
                <c:pt idx="20">
                  <c:v>1.3320000000000001</c:v>
                </c:pt>
                <c:pt idx="21">
                  <c:v>1.3</c:v>
                </c:pt>
                <c:pt idx="22">
                  <c:v>1.266</c:v>
                </c:pt>
                <c:pt idx="23">
                  <c:v>1.24</c:v>
                </c:pt>
                <c:pt idx="24">
                  <c:v>1.23</c:v>
                </c:pt>
                <c:pt idx="25">
                  <c:v>1.175</c:v>
                </c:pt>
                <c:pt idx="26">
                  <c:v>1.141</c:v>
                </c:pt>
                <c:pt idx="27">
                  <c:v>1.1439999999999988</c:v>
                </c:pt>
                <c:pt idx="28">
                  <c:v>1.214</c:v>
                </c:pt>
                <c:pt idx="29">
                  <c:v>1.1930000000000001</c:v>
                </c:pt>
                <c:pt idx="30">
                  <c:v>1.218</c:v>
                </c:pt>
                <c:pt idx="31">
                  <c:v>1.1870000000000001</c:v>
                </c:pt>
                <c:pt idx="32">
                  <c:v>1.1719999999999988</c:v>
                </c:pt>
                <c:pt idx="33">
                  <c:v>1.1619999999999988</c:v>
                </c:pt>
                <c:pt idx="34">
                  <c:v>1.127</c:v>
                </c:pt>
                <c:pt idx="35">
                  <c:v>1.069</c:v>
                </c:pt>
                <c:pt idx="36">
                  <c:v>1.0389999999999988</c:v>
                </c:pt>
                <c:pt idx="37">
                  <c:v>1.0329999999999988</c:v>
                </c:pt>
                <c:pt idx="38">
                  <c:v>1.0049999999999988</c:v>
                </c:pt>
                <c:pt idx="39">
                  <c:v>0.97900000000000043</c:v>
                </c:pt>
                <c:pt idx="40">
                  <c:v>0.93300000000000005</c:v>
                </c:pt>
                <c:pt idx="41">
                  <c:v>0.90400000000000003</c:v>
                </c:pt>
                <c:pt idx="42">
                  <c:v>0.90400000000000003</c:v>
                </c:pt>
                <c:pt idx="43">
                  <c:v>0.87700000000000056</c:v>
                </c:pt>
                <c:pt idx="44">
                  <c:v>0.85500000000000054</c:v>
                </c:pt>
                <c:pt idx="45">
                  <c:v>0.90300000000000002</c:v>
                </c:pt>
                <c:pt idx="46">
                  <c:v>0.90700000000000003</c:v>
                </c:pt>
                <c:pt idx="47">
                  <c:v>0.89000000000000012</c:v>
                </c:pt>
                <c:pt idx="48">
                  <c:v>0.86600000000000055</c:v>
                </c:pt>
                <c:pt idx="49">
                  <c:v>1.24</c:v>
                </c:pt>
                <c:pt idx="50">
                  <c:v>1.216</c:v>
                </c:pt>
                <c:pt idx="51">
                  <c:v>1.21</c:v>
                </c:pt>
                <c:pt idx="52">
                  <c:v>1.224</c:v>
                </c:pt>
                <c:pt idx="53">
                  <c:v>1.1870000000000001</c:v>
                </c:pt>
                <c:pt idx="54">
                  <c:v>1.1639999999999988</c:v>
                </c:pt>
                <c:pt idx="55">
                  <c:v>1.1060000000000001</c:v>
                </c:pt>
                <c:pt idx="56">
                  <c:v>1.073</c:v>
                </c:pt>
                <c:pt idx="57">
                  <c:v>1.042</c:v>
                </c:pt>
                <c:pt idx="58">
                  <c:v>1.081</c:v>
                </c:pt>
                <c:pt idx="59">
                  <c:v>1.0489999999999988</c:v>
                </c:pt>
                <c:pt idx="60">
                  <c:v>1.0189999999999988</c:v>
                </c:pt>
                <c:pt idx="61">
                  <c:v>0.99199999999999999</c:v>
                </c:pt>
                <c:pt idx="62">
                  <c:v>0.96200000000000052</c:v>
                </c:pt>
                <c:pt idx="63">
                  <c:v>0.93300000000000005</c:v>
                </c:pt>
                <c:pt idx="64">
                  <c:v>1.0669999999999988</c:v>
                </c:pt>
                <c:pt idx="65">
                  <c:v>1.004</c:v>
                </c:pt>
                <c:pt idx="66">
                  <c:v>0.97600000000000042</c:v>
                </c:pt>
                <c:pt idx="67">
                  <c:v>0.94899999999999995</c:v>
                </c:pt>
                <c:pt idx="68">
                  <c:v>0.92100000000000004</c:v>
                </c:pt>
                <c:pt idx="69">
                  <c:v>0.91700000000000004</c:v>
                </c:pt>
                <c:pt idx="70">
                  <c:v>1.0580000000000001</c:v>
                </c:pt>
                <c:pt idx="71">
                  <c:v>1.0369999999999988</c:v>
                </c:pt>
                <c:pt idx="72">
                  <c:v>1.1830000000000001</c:v>
                </c:pt>
                <c:pt idx="73">
                  <c:v>1.1830000000000001</c:v>
                </c:pt>
                <c:pt idx="74">
                  <c:v>1.8180000000000001</c:v>
                </c:pt>
                <c:pt idx="75">
                  <c:v>1.778999999999999</c:v>
                </c:pt>
                <c:pt idx="76">
                  <c:v>1.7400000000000002</c:v>
                </c:pt>
                <c:pt idx="77">
                  <c:v>1.7420000000000002</c:v>
                </c:pt>
                <c:pt idx="78">
                  <c:v>1.6950000000000001</c:v>
                </c:pt>
                <c:pt idx="79">
                  <c:v>1.6950000000000001</c:v>
                </c:pt>
                <c:pt idx="80">
                  <c:v>1.657</c:v>
                </c:pt>
                <c:pt idx="81">
                  <c:v>1.623</c:v>
                </c:pt>
                <c:pt idx="82">
                  <c:v>1.573</c:v>
                </c:pt>
                <c:pt idx="83">
                  <c:v>1.5289999999999988</c:v>
                </c:pt>
                <c:pt idx="84">
                  <c:v>1.5209999999999988</c:v>
                </c:pt>
                <c:pt idx="85">
                  <c:v>1.476</c:v>
                </c:pt>
                <c:pt idx="86">
                  <c:v>1.4359999999999977</c:v>
                </c:pt>
                <c:pt idx="87">
                  <c:v>1.5089999999999988</c:v>
                </c:pt>
                <c:pt idx="88">
                  <c:v>1.470999999999999</c:v>
                </c:pt>
                <c:pt idx="89">
                  <c:v>1.458</c:v>
                </c:pt>
                <c:pt idx="90">
                  <c:v>1.4079999999999975</c:v>
                </c:pt>
                <c:pt idx="91">
                  <c:v>1.371</c:v>
                </c:pt>
                <c:pt idx="92">
                  <c:v>1.3380000000000001</c:v>
                </c:pt>
                <c:pt idx="93">
                  <c:v>1.341</c:v>
                </c:pt>
                <c:pt idx="94">
                  <c:v>1.319</c:v>
                </c:pt>
                <c:pt idx="95">
                  <c:v>1.4289999999999989</c:v>
                </c:pt>
                <c:pt idx="96">
                  <c:v>1.4289999999999989</c:v>
                </c:pt>
                <c:pt idx="97">
                  <c:v>1.4159999999999975</c:v>
                </c:pt>
                <c:pt idx="98">
                  <c:v>1.4109999999999987</c:v>
                </c:pt>
                <c:pt idx="99">
                  <c:v>1.369</c:v>
                </c:pt>
                <c:pt idx="100">
                  <c:v>1.597</c:v>
                </c:pt>
                <c:pt idx="101">
                  <c:v>1.548</c:v>
                </c:pt>
                <c:pt idx="102">
                  <c:v>1.502</c:v>
                </c:pt>
                <c:pt idx="103">
                  <c:v>1.490999999999999</c:v>
                </c:pt>
                <c:pt idx="104">
                  <c:v>1.444999999999999</c:v>
                </c:pt>
                <c:pt idx="105">
                  <c:v>1.4079999999999975</c:v>
                </c:pt>
                <c:pt idx="106">
                  <c:v>1.3680000000000001</c:v>
                </c:pt>
                <c:pt idx="107">
                  <c:v>1.375</c:v>
                </c:pt>
                <c:pt idx="108">
                  <c:v>1.34</c:v>
                </c:pt>
                <c:pt idx="109">
                  <c:v>1.302</c:v>
                </c:pt>
                <c:pt idx="110">
                  <c:v>1.2969999999999988</c:v>
                </c:pt>
                <c:pt idx="111">
                  <c:v>1.264</c:v>
                </c:pt>
                <c:pt idx="112">
                  <c:v>1.252</c:v>
                </c:pt>
                <c:pt idx="113">
                  <c:v>1.214999999999999</c:v>
                </c:pt>
                <c:pt idx="114">
                  <c:v>1.220999999999999</c:v>
                </c:pt>
                <c:pt idx="115">
                  <c:v>1.1559999999999988</c:v>
                </c:pt>
                <c:pt idx="116">
                  <c:v>1.321</c:v>
                </c:pt>
                <c:pt idx="117">
                  <c:v>1.2989999999999988</c:v>
                </c:pt>
                <c:pt idx="118">
                  <c:v>1.339</c:v>
                </c:pt>
                <c:pt idx="119">
                  <c:v>1.306</c:v>
                </c:pt>
                <c:pt idx="120">
                  <c:v>1.248</c:v>
                </c:pt>
                <c:pt idx="121">
                  <c:v>1.210999999999999</c:v>
                </c:pt>
                <c:pt idx="122">
                  <c:v>1.1759999999999988</c:v>
                </c:pt>
                <c:pt idx="123">
                  <c:v>1.234</c:v>
                </c:pt>
                <c:pt idx="124">
                  <c:v>1.204</c:v>
                </c:pt>
                <c:pt idx="125">
                  <c:v>1.3740000000000001</c:v>
                </c:pt>
                <c:pt idx="126">
                  <c:v>1.341</c:v>
                </c:pt>
                <c:pt idx="127">
                  <c:v>1.470999999999999</c:v>
                </c:pt>
                <c:pt idx="128">
                  <c:v>1.474</c:v>
                </c:pt>
                <c:pt idx="129">
                  <c:v>1.5029999999999988</c:v>
                </c:pt>
                <c:pt idx="130">
                  <c:v>1.444</c:v>
                </c:pt>
                <c:pt idx="131">
                  <c:v>1.4</c:v>
                </c:pt>
                <c:pt idx="132">
                  <c:v>1.3800000000000001</c:v>
                </c:pt>
                <c:pt idx="133">
                  <c:v>1.369</c:v>
                </c:pt>
                <c:pt idx="134">
                  <c:v>1.337</c:v>
                </c:pt>
                <c:pt idx="135">
                  <c:v>1.331</c:v>
                </c:pt>
                <c:pt idx="136">
                  <c:v>1.2969999999999988</c:v>
                </c:pt>
                <c:pt idx="137">
                  <c:v>1.2629999999999988</c:v>
                </c:pt>
                <c:pt idx="138">
                  <c:v>1.228999999999999</c:v>
                </c:pt>
                <c:pt idx="139">
                  <c:v>1.1940000000000011</c:v>
                </c:pt>
                <c:pt idx="140">
                  <c:v>1.1439999999999988</c:v>
                </c:pt>
                <c:pt idx="141">
                  <c:v>1.109</c:v>
                </c:pt>
                <c:pt idx="142">
                  <c:v>1.103</c:v>
                </c:pt>
                <c:pt idx="143">
                  <c:v>1.2589999999999988</c:v>
                </c:pt>
                <c:pt idx="144">
                  <c:v>1.220999999999999</c:v>
                </c:pt>
                <c:pt idx="145">
                  <c:v>1.3109999999999988</c:v>
                </c:pt>
                <c:pt idx="146">
                  <c:v>1.278</c:v>
                </c:pt>
                <c:pt idx="147">
                  <c:v>1.27</c:v>
                </c:pt>
                <c:pt idx="148">
                  <c:v>1.242</c:v>
                </c:pt>
                <c:pt idx="149">
                  <c:v>1.222</c:v>
                </c:pt>
                <c:pt idx="150">
                  <c:v>1.1599999999999988</c:v>
                </c:pt>
                <c:pt idx="151">
                  <c:v>1.1739999999999988</c:v>
                </c:pt>
                <c:pt idx="152">
                  <c:v>1.1559999999999988</c:v>
                </c:pt>
                <c:pt idx="153">
                  <c:v>1.1659999999999988</c:v>
                </c:pt>
                <c:pt idx="154">
                  <c:v>1.153</c:v>
                </c:pt>
                <c:pt idx="155">
                  <c:v>1.095</c:v>
                </c:pt>
                <c:pt idx="156">
                  <c:v>1.0660000000000001</c:v>
                </c:pt>
                <c:pt idx="157">
                  <c:v>1.1659999999999988</c:v>
                </c:pt>
                <c:pt idx="158">
                  <c:v>1.139</c:v>
                </c:pt>
                <c:pt idx="159">
                  <c:v>1.1060000000000001</c:v>
                </c:pt>
                <c:pt idx="160">
                  <c:v>1.1060000000000001</c:v>
                </c:pt>
                <c:pt idx="161">
                  <c:v>1.0720000000000001</c:v>
                </c:pt>
                <c:pt idx="162">
                  <c:v>1.1559999999999988</c:v>
                </c:pt>
                <c:pt idx="163">
                  <c:v>1.145</c:v>
                </c:pt>
                <c:pt idx="164">
                  <c:v>1.1160000000000001</c:v>
                </c:pt>
                <c:pt idx="165">
                  <c:v>1.0489999999999988</c:v>
                </c:pt>
                <c:pt idx="166">
                  <c:v>1.044</c:v>
                </c:pt>
                <c:pt idx="167">
                  <c:v>1.022</c:v>
                </c:pt>
                <c:pt idx="168">
                  <c:v>1.069</c:v>
                </c:pt>
                <c:pt idx="169">
                  <c:v>1.08</c:v>
                </c:pt>
                <c:pt idx="170">
                  <c:v>1.05</c:v>
                </c:pt>
                <c:pt idx="171">
                  <c:v>1.115</c:v>
                </c:pt>
                <c:pt idx="172">
                  <c:v>1.115</c:v>
                </c:pt>
                <c:pt idx="173">
                  <c:v>1.115</c:v>
                </c:pt>
                <c:pt idx="174">
                  <c:v>1.3420000000000001</c:v>
                </c:pt>
                <c:pt idx="175">
                  <c:v>1.611</c:v>
                </c:pt>
                <c:pt idx="176">
                  <c:v>1.5840000000000001</c:v>
                </c:pt>
                <c:pt idx="177">
                  <c:v>1.536</c:v>
                </c:pt>
                <c:pt idx="178">
                  <c:v>1.502</c:v>
                </c:pt>
                <c:pt idx="179">
                  <c:v>1.462999999999999</c:v>
                </c:pt>
                <c:pt idx="180">
                  <c:v>1.496999999999999</c:v>
                </c:pt>
                <c:pt idx="181">
                  <c:v>1.456</c:v>
                </c:pt>
                <c:pt idx="182">
                  <c:v>1.665</c:v>
                </c:pt>
                <c:pt idx="183">
                  <c:v>1.7860000000000003</c:v>
                </c:pt>
                <c:pt idx="184">
                  <c:v>1.8560000000000001</c:v>
                </c:pt>
                <c:pt idx="185">
                  <c:v>1.9239999999999986</c:v>
                </c:pt>
                <c:pt idx="186">
                  <c:v>1.8779999999999988</c:v>
                </c:pt>
                <c:pt idx="187">
                  <c:v>1.831</c:v>
                </c:pt>
                <c:pt idx="188">
                  <c:v>1.7760000000000002</c:v>
                </c:pt>
                <c:pt idx="189">
                  <c:v>1.7329999999999992</c:v>
                </c:pt>
                <c:pt idx="190">
                  <c:v>1.7680000000000002</c:v>
                </c:pt>
                <c:pt idx="191">
                  <c:v>1.792999999999999</c:v>
                </c:pt>
                <c:pt idx="192">
                  <c:v>1.7389999999999992</c:v>
                </c:pt>
                <c:pt idx="193">
                  <c:v>1.6950000000000001</c:v>
                </c:pt>
                <c:pt idx="194">
                  <c:v>1.7920000000000003</c:v>
                </c:pt>
                <c:pt idx="195">
                  <c:v>1.821</c:v>
                </c:pt>
                <c:pt idx="196">
                  <c:v>1.7660000000000002</c:v>
                </c:pt>
                <c:pt idx="197">
                  <c:v>1.7260000000000002</c:v>
                </c:pt>
                <c:pt idx="198">
                  <c:v>1.7260000000000002</c:v>
                </c:pt>
                <c:pt idx="199">
                  <c:v>1.6960000000000011</c:v>
                </c:pt>
                <c:pt idx="200">
                  <c:v>1.5960000000000001</c:v>
                </c:pt>
                <c:pt idx="201">
                  <c:v>1.55</c:v>
                </c:pt>
                <c:pt idx="202">
                  <c:v>1.788999999999999</c:v>
                </c:pt>
                <c:pt idx="203">
                  <c:v>2.363</c:v>
                </c:pt>
                <c:pt idx="204">
                  <c:v>2.2919999999999998</c:v>
                </c:pt>
                <c:pt idx="205">
                  <c:v>2.2010000000000001</c:v>
                </c:pt>
                <c:pt idx="206">
                  <c:v>2.1339999999999999</c:v>
                </c:pt>
                <c:pt idx="207">
                  <c:v>2.0919999999999987</c:v>
                </c:pt>
                <c:pt idx="208">
                  <c:v>2.0289999999999999</c:v>
                </c:pt>
                <c:pt idx="209">
                  <c:v>1.9749999999999999</c:v>
                </c:pt>
                <c:pt idx="210">
                  <c:v>1.861</c:v>
                </c:pt>
                <c:pt idx="211">
                  <c:v>1.8560000000000001</c:v>
                </c:pt>
                <c:pt idx="212">
                  <c:v>1.798999999999999</c:v>
                </c:pt>
                <c:pt idx="213">
                  <c:v>1.790999999999999</c:v>
                </c:pt>
                <c:pt idx="214">
                  <c:v>1.7380000000000002</c:v>
                </c:pt>
                <c:pt idx="215">
                  <c:v>1.670000000000001</c:v>
                </c:pt>
                <c:pt idx="216">
                  <c:v>1.62</c:v>
                </c:pt>
                <c:pt idx="217">
                  <c:v>1.573</c:v>
                </c:pt>
                <c:pt idx="218">
                  <c:v>1.5269999999999988</c:v>
                </c:pt>
                <c:pt idx="219">
                  <c:v>1.486</c:v>
                </c:pt>
                <c:pt idx="220">
                  <c:v>1.4409999999999989</c:v>
                </c:pt>
                <c:pt idx="221">
                  <c:v>1.4109999999999987</c:v>
                </c:pt>
                <c:pt idx="222">
                  <c:v>1.371</c:v>
                </c:pt>
                <c:pt idx="223">
                  <c:v>1.371</c:v>
                </c:pt>
                <c:pt idx="224">
                  <c:v>1.329</c:v>
                </c:pt>
                <c:pt idx="225">
                  <c:v>1.302</c:v>
                </c:pt>
                <c:pt idx="226">
                  <c:v>1.2629999999999988</c:v>
                </c:pt>
                <c:pt idx="227">
                  <c:v>1.242</c:v>
                </c:pt>
                <c:pt idx="228">
                  <c:v>1.222</c:v>
                </c:pt>
                <c:pt idx="229">
                  <c:v>1.256</c:v>
                </c:pt>
                <c:pt idx="230">
                  <c:v>1.1839999999999988</c:v>
                </c:pt>
                <c:pt idx="231">
                  <c:v>1.149</c:v>
                </c:pt>
                <c:pt idx="232">
                  <c:v>1.1140000000000001</c:v>
                </c:pt>
                <c:pt idx="233">
                  <c:v>1.089</c:v>
                </c:pt>
                <c:pt idx="234">
                  <c:v>1.0669999999999988</c:v>
                </c:pt>
                <c:pt idx="235">
                  <c:v>1.0049999999999988</c:v>
                </c:pt>
                <c:pt idx="236">
                  <c:v>0.97900000000000043</c:v>
                </c:pt>
                <c:pt idx="237">
                  <c:v>0.95000000000000051</c:v>
                </c:pt>
                <c:pt idx="238">
                  <c:v>0.92500000000000004</c:v>
                </c:pt>
                <c:pt idx="239">
                  <c:v>0.89800000000000013</c:v>
                </c:pt>
                <c:pt idx="240">
                  <c:v>0.84500000000000053</c:v>
                </c:pt>
                <c:pt idx="241">
                  <c:v>0.81899999999999995</c:v>
                </c:pt>
                <c:pt idx="242">
                  <c:v>0.79700000000000004</c:v>
                </c:pt>
                <c:pt idx="243">
                  <c:v>0.77300000000000046</c:v>
                </c:pt>
                <c:pt idx="244">
                  <c:v>0.75000000000000056</c:v>
                </c:pt>
                <c:pt idx="245">
                  <c:v>0.98599999999999999</c:v>
                </c:pt>
                <c:pt idx="246">
                  <c:v>0.99199999999999999</c:v>
                </c:pt>
                <c:pt idx="247">
                  <c:v>1.1830000000000001</c:v>
                </c:pt>
                <c:pt idx="248">
                  <c:v>1.153</c:v>
                </c:pt>
                <c:pt idx="249">
                  <c:v>1.1180000000000001</c:v>
                </c:pt>
                <c:pt idx="250">
                  <c:v>1.468</c:v>
                </c:pt>
                <c:pt idx="251">
                  <c:v>1.4309999999999989</c:v>
                </c:pt>
                <c:pt idx="252">
                  <c:v>1.3900000000000001</c:v>
                </c:pt>
                <c:pt idx="253">
                  <c:v>1.3520000000000001</c:v>
                </c:pt>
                <c:pt idx="254">
                  <c:v>1.3859999999999988</c:v>
                </c:pt>
                <c:pt idx="255">
                  <c:v>1.3720000000000001</c:v>
                </c:pt>
                <c:pt idx="256">
                  <c:v>1.375</c:v>
                </c:pt>
                <c:pt idx="257">
                  <c:v>1.3480000000000001</c:v>
                </c:pt>
                <c:pt idx="258">
                  <c:v>1.3069999999999988</c:v>
                </c:pt>
                <c:pt idx="259">
                  <c:v>1.2669999999999988</c:v>
                </c:pt>
                <c:pt idx="260">
                  <c:v>1.208999999999999</c:v>
                </c:pt>
                <c:pt idx="261">
                  <c:v>1.4209999999999989</c:v>
                </c:pt>
                <c:pt idx="262">
                  <c:v>1.377</c:v>
                </c:pt>
                <c:pt idx="263">
                  <c:v>1.3620000000000001</c:v>
                </c:pt>
                <c:pt idx="264">
                  <c:v>1.3220000000000001</c:v>
                </c:pt>
                <c:pt idx="265">
                  <c:v>1.2969999999999988</c:v>
                </c:pt>
                <c:pt idx="266">
                  <c:v>1.258</c:v>
                </c:pt>
                <c:pt idx="267">
                  <c:v>1.220999999999999</c:v>
                </c:pt>
                <c:pt idx="268">
                  <c:v>1.1870000000000001</c:v>
                </c:pt>
                <c:pt idx="269">
                  <c:v>1.3280000000000001</c:v>
                </c:pt>
                <c:pt idx="270">
                  <c:v>1.2729999999999988</c:v>
                </c:pt>
                <c:pt idx="271">
                  <c:v>1.2509999999999988</c:v>
                </c:pt>
                <c:pt idx="272">
                  <c:v>1.212999999999999</c:v>
                </c:pt>
                <c:pt idx="273">
                  <c:v>1.2649999999999988</c:v>
                </c:pt>
                <c:pt idx="274">
                  <c:v>1.236999999999999</c:v>
                </c:pt>
                <c:pt idx="275">
                  <c:v>1.181</c:v>
                </c:pt>
                <c:pt idx="276">
                  <c:v>1.200999999999999</c:v>
                </c:pt>
                <c:pt idx="277">
                  <c:v>1.170000000000001</c:v>
                </c:pt>
                <c:pt idx="278">
                  <c:v>1.170000000000001</c:v>
                </c:pt>
                <c:pt idx="279">
                  <c:v>1.23</c:v>
                </c:pt>
                <c:pt idx="280">
                  <c:v>1.180000000000001</c:v>
                </c:pt>
                <c:pt idx="281">
                  <c:v>1.145</c:v>
                </c:pt>
                <c:pt idx="282">
                  <c:v>1.1100000000000001</c:v>
                </c:pt>
                <c:pt idx="283">
                  <c:v>1.08</c:v>
                </c:pt>
                <c:pt idx="284">
                  <c:v>1.2869999999999988</c:v>
                </c:pt>
                <c:pt idx="285">
                  <c:v>1.220999999999999</c:v>
                </c:pt>
                <c:pt idx="286">
                  <c:v>1.2</c:v>
                </c:pt>
                <c:pt idx="287">
                  <c:v>1.1639999999999988</c:v>
                </c:pt>
                <c:pt idx="288">
                  <c:v>1.1940000000000011</c:v>
                </c:pt>
                <c:pt idx="289">
                  <c:v>1.226</c:v>
                </c:pt>
                <c:pt idx="290">
                  <c:v>1.167</c:v>
                </c:pt>
                <c:pt idx="291">
                  <c:v>1.1319999999999988</c:v>
                </c:pt>
                <c:pt idx="292">
                  <c:v>1.1279999999999988</c:v>
                </c:pt>
                <c:pt idx="293">
                  <c:v>1.0940000000000001</c:v>
                </c:pt>
                <c:pt idx="294">
                  <c:v>1.125</c:v>
                </c:pt>
                <c:pt idx="295">
                  <c:v>1.1000000000000001</c:v>
                </c:pt>
                <c:pt idx="296">
                  <c:v>1.105</c:v>
                </c:pt>
                <c:pt idx="297">
                  <c:v>1.0860000000000001</c:v>
                </c:pt>
                <c:pt idx="298">
                  <c:v>1.085</c:v>
                </c:pt>
                <c:pt idx="299">
                  <c:v>1.0620000000000001</c:v>
                </c:pt>
                <c:pt idx="300">
                  <c:v>1.323</c:v>
                </c:pt>
                <c:pt idx="301">
                  <c:v>1.29</c:v>
                </c:pt>
                <c:pt idx="302">
                  <c:v>1.2509999999999988</c:v>
                </c:pt>
                <c:pt idx="303">
                  <c:v>1.214999999999999</c:v>
                </c:pt>
                <c:pt idx="304">
                  <c:v>1.1779999999999988</c:v>
                </c:pt>
                <c:pt idx="305">
                  <c:v>1.127</c:v>
                </c:pt>
                <c:pt idx="306">
                  <c:v>1.169</c:v>
                </c:pt>
                <c:pt idx="307">
                  <c:v>1.145</c:v>
                </c:pt>
                <c:pt idx="308">
                  <c:v>1.145</c:v>
                </c:pt>
                <c:pt idx="309">
                  <c:v>1.1160000000000001</c:v>
                </c:pt>
                <c:pt idx="310">
                  <c:v>1.0640000000000001</c:v>
                </c:pt>
                <c:pt idx="311">
                  <c:v>1.042</c:v>
                </c:pt>
                <c:pt idx="312">
                  <c:v>1.014</c:v>
                </c:pt>
                <c:pt idx="313">
                  <c:v>1.054</c:v>
                </c:pt>
                <c:pt idx="314">
                  <c:v>1.0389999999999988</c:v>
                </c:pt>
                <c:pt idx="315">
                  <c:v>0.97600000000000042</c:v>
                </c:pt>
                <c:pt idx="316">
                  <c:v>0.98299999999999998</c:v>
                </c:pt>
                <c:pt idx="317">
                  <c:v>1.28</c:v>
                </c:pt>
                <c:pt idx="318">
                  <c:v>1.244</c:v>
                </c:pt>
                <c:pt idx="319">
                  <c:v>1.236</c:v>
                </c:pt>
                <c:pt idx="320">
                  <c:v>1.173</c:v>
                </c:pt>
                <c:pt idx="321">
                  <c:v>1.179</c:v>
                </c:pt>
                <c:pt idx="322">
                  <c:v>1.2789999999999988</c:v>
                </c:pt>
                <c:pt idx="323">
                  <c:v>1.266</c:v>
                </c:pt>
                <c:pt idx="324">
                  <c:v>1.228999999999999</c:v>
                </c:pt>
                <c:pt idx="325">
                  <c:v>1.254</c:v>
                </c:pt>
                <c:pt idx="326">
                  <c:v>1.228</c:v>
                </c:pt>
                <c:pt idx="327">
                  <c:v>1.1910000000000001</c:v>
                </c:pt>
                <c:pt idx="328">
                  <c:v>1.1910000000000001</c:v>
                </c:pt>
                <c:pt idx="329">
                  <c:v>1.1910000000000001</c:v>
                </c:pt>
                <c:pt idx="330">
                  <c:v>1.171</c:v>
                </c:pt>
                <c:pt idx="331">
                  <c:v>1.137</c:v>
                </c:pt>
                <c:pt idx="332">
                  <c:v>1.135</c:v>
                </c:pt>
                <c:pt idx="333">
                  <c:v>1.101</c:v>
                </c:pt>
                <c:pt idx="334">
                  <c:v>1.0669999999999988</c:v>
                </c:pt>
                <c:pt idx="335">
                  <c:v>1.1240000000000001</c:v>
                </c:pt>
                <c:pt idx="336">
                  <c:v>1.357</c:v>
                </c:pt>
                <c:pt idx="337">
                  <c:v>1.319</c:v>
                </c:pt>
                <c:pt idx="338">
                  <c:v>1.284</c:v>
                </c:pt>
                <c:pt idx="339">
                  <c:v>1.244999999999999</c:v>
                </c:pt>
                <c:pt idx="340">
                  <c:v>1.7620000000000002</c:v>
                </c:pt>
                <c:pt idx="341">
                  <c:v>1.7160000000000002</c:v>
                </c:pt>
                <c:pt idx="342">
                  <c:v>1.677</c:v>
                </c:pt>
                <c:pt idx="343">
                  <c:v>1.627</c:v>
                </c:pt>
                <c:pt idx="344">
                  <c:v>1.5920000000000001</c:v>
                </c:pt>
                <c:pt idx="345">
                  <c:v>1.5049999999999988</c:v>
                </c:pt>
                <c:pt idx="346">
                  <c:v>1.5049999999999988</c:v>
                </c:pt>
                <c:pt idx="347">
                  <c:v>1.5449999999999988</c:v>
                </c:pt>
                <c:pt idx="348">
                  <c:v>1.5269999999999988</c:v>
                </c:pt>
                <c:pt idx="349">
                  <c:v>1.5109999999999988</c:v>
                </c:pt>
                <c:pt idx="350">
                  <c:v>1.42</c:v>
                </c:pt>
                <c:pt idx="351">
                  <c:v>1.3939999999999988</c:v>
                </c:pt>
                <c:pt idx="352">
                  <c:v>1.44</c:v>
                </c:pt>
                <c:pt idx="353">
                  <c:v>1.4179999999999977</c:v>
                </c:pt>
                <c:pt idx="354">
                  <c:v>1.3859999999999988</c:v>
                </c:pt>
                <c:pt idx="355">
                  <c:v>1.6300000000000001</c:v>
                </c:pt>
                <c:pt idx="356">
                  <c:v>1.583</c:v>
                </c:pt>
                <c:pt idx="357">
                  <c:v>1.552</c:v>
                </c:pt>
                <c:pt idx="358">
                  <c:v>1.571</c:v>
                </c:pt>
                <c:pt idx="359">
                  <c:v>1.5580000000000001</c:v>
                </c:pt>
                <c:pt idx="360">
                  <c:v>1.855</c:v>
                </c:pt>
                <c:pt idx="361">
                  <c:v>1.855</c:v>
                </c:pt>
                <c:pt idx="362">
                  <c:v>1.8280000000000001</c:v>
                </c:pt>
                <c:pt idx="363">
                  <c:v>1.827</c:v>
                </c:pt>
                <c:pt idx="364">
                  <c:v>1.790999999999999</c:v>
                </c:pt>
                <c:pt idx="365">
                  <c:v>1.6890000000000001</c:v>
                </c:pt>
                <c:pt idx="366">
                  <c:v>1.6379999999999988</c:v>
                </c:pt>
                <c:pt idx="367">
                  <c:v>1.6180000000000001</c:v>
                </c:pt>
                <c:pt idx="368">
                  <c:v>1.581</c:v>
                </c:pt>
                <c:pt idx="369">
                  <c:v>1.536</c:v>
                </c:pt>
                <c:pt idx="370">
                  <c:v>1.454999999999999</c:v>
                </c:pt>
                <c:pt idx="371">
                  <c:v>1.7060000000000002</c:v>
                </c:pt>
                <c:pt idx="372">
                  <c:v>1.7580000000000002</c:v>
                </c:pt>
                <c:pt idx="373">
                  <c:v>1.7160000000000002</c:v>
                </c:pt>
                <c:pt idx="374">
                  <c:v>1.6960000000000011</c:v>
                </c:pt>
                <c:pt idx="375">
                  <c:v>1.5980000000000001</c:v>
                </c:pt>
                <c:pt idx="376">
                  <c:v>1.5509999999999988</c:v>
                </c:pt>
                <c:pt idx="377">
                  <c:v>1.5029999999999988</c:v>
                </c:pt>
                <c:pt idx="378">
                  <c:v>1.494</c:v>
                </c:pt>
                <c:pt idx="379">
                  <c:v>1.5529999999999988</c:v>
                </c:pt>
                <c:pt idx="380">
                  <c:v>1.7340000000000002</c:v>
                </c:pt>
                <c:pt idx="381">
                  <c:v>1.6819999999999988</c:v>
                </c:pt>
                <c:pt idx="382">
                  <c:v>1.6659999999999988</c:v>
                </c:pt>
                <c:pt idx="383">
                  <c:v>1.655</c:v>
                </c:pt>
                <c:pt idx="384">
                  <c:v>1.6140000000000001</c:v>
                </c:pt>
                <c:pt idx="385">
                  <c:v>1.6400000000000001</c:v>
                </c:pt>
                <c:pt idx="386">
                  <c:v>1.601</c:v>
                </c:pt>
                <c:pt idx="387">
                  <c:v>1.552</c:v>
                </c:pt>
                <c:pt idx="388">
                  <c:v>1.5249999999999988</c:v>
                </c:pt>
                <c:pt idx="389">
                  <c:v>1.5209999999999988</c:v>
                </c:pt>
                <c:pt idx="390">
                  <c:v>1.450999999999999</c:v>
                </c:pt>
                <c:pt idx="391">
                  <c:v>1.4349999999999989</c:v>
                </c:pt>
                <c:pt idx="392">
                  <c:v>1.391</c:v>
                </c:pt>
                <c:pt idx="393">
                  <c:v>1.4209999999999989</c:v>
                </c:pt>
                <c:pt idx="394">
                  <c:v>1.3819999999999988</c:v>
                </c:pt>
                <c:pt idx="395">
                  <c:v>1.33</c:v>
                </c:pt>
                <c:pt idx="396">
                  <c:v>1.3120000000000001</c:v>
                </c:pt>
                <c:pt idx="397">
                  <c:v>1.2749999999999988</c:v>
                </c:pt>
                <c:pt idx="398">
                  <c:v>1.24</c:v>
                </c:pt>
                <c:pt idx="399">
                  <c:v>1.35</c:v>
                </c:pt>
                <c:pt idx="400">
                  <c:v>1.6919999999999988</c:v>
                </c:pt>
                <c:pt idx="401">
                  <c:v>1.679</c:v>
                </c:pt>
                <c:pt idx="402">
                  <c:v>1.633</c:v>
                </c:pt>
                <c:pt idx="403">
                  <c:v>1.5880000000000001</c:v>
                </c:pt>
                <c:pt idx="404">
                  <c:v>2.6919999999999997</c:v>
                </c:pt>
                <c:pt idx="405">
                  <c:v>2.8519999999999976</c:v>
                </c:pt>
                <c:pt idx="406">
                  <c:v>2.7650000000000001</c:v>
                </c:pt>
                <c:pt idx="407">
                  <c:v>2.6880000000000002</c:v>
                </c:pt>
                <c:pt idx="408">
                  <c:v>2.7959999999999998</c:v>
                </c:pt>
                <c:pt idx="409">
                  <c:v>2.8009999999999997</c:v>
                </c:pt>
                <c:pt idx="410">
                  <c:v>2.6389999999999998</c:v>
                </c:pt>
                <c:pt idx="411">
                  <c:v>2.6280000000000001</c:v>
                </c:pt>
                <c:pt idx="412">
                  <c:v>2.5630000000000002</c:v>
                </c:pt>
                <c:pt idx="413">
                  <c:v>2.4849999999999999</c:v>
                </c:pt>
                <c:pt idx="414">
                  <c:v>2.4149999999999987</c:v>
                </c:pt>
                <c:pt idx="415">
                  <c:v>2.2989999999999999</c:v>
                </c:pt>
                <c:pt idx="416">
                  <c:v>2.2290000000000001</c:v>
                </c:pt>
                <c:pt idx="417">
                  <c:v>2.38</c:v>
                </c:pt>
                <c:pt idx="418">
                  <c:v>2.3279999999999998</c:v>
                </c:pt>
                <c:pt idx="419">
                  <c:v>2.3099999999999987</c:v>
                </c:pt>
                <c:pt idx="420">
                  <c:v>2.1819999999999999</c:v>
                </c:pt>
                <c:pt idx="421">
                  <c:v>2.1259999999999999</c:v>
                </c:pt>
                <c:pt idx="422">
                  <c:v>2.1259999999999999</c:v>
                </c:pt>
                <c:pt idx="423">
                  <c:v>2.332999999999998</c:v>
                </c:pt>
                <c:pt idx="424">
                  <c:v>2.2799999999999998</c:v>
                </c:pt>
                <c:pt idx="425">
                  <c:v>2.2119999999999997</c:v>
                </c:pt>
                <c:pt idx="426">
                  <c:v>2.2029999999999998</c:v>
                </c:pt>
                <c:pt idx="427">
                  <c:v>2.1480000000000001</c:v>
                </c:pt>
                <c:pt idx="428">
                  <c:v>2.149</c:v>
                </c:pt>
                <c:pt idx="429">
                  <c:v>2.0909999999999997</c:v>
                </c:pt>
                <c:pt idx="430">
                  <c:v>2.0019999999999998</c:v>
                </c:pt>
                <c:pt idx="431">
                  <c:v>1.9419999999999986</c:v>
                </c:pt>
                <c:pt idx="432">
                  <c:v>1.9249999999999998</c:v>
                </c:pt>
                <c:pt idx="433">
                  <c:v>1.883</c:v>
                </c:pt>
                <c:pt idx="434">
                  <c:v>1.9009999999999998</c:v>
                </c:pt>
                <c:pt idx="435">
                  <c:v>1.7960000000000003</c:v>
                </c:pt>
                <c:pt idx="436">
                  <c:v>1.762999999999999</c:v>
                </c:pt>
                <c:pt idx="437">
                  <c:v>1.7140000000000002</c:v>
                </c:pt>
                <c:pt idx="438">
                  <c:v>1.6719999999999988</c:v>
                </c:pt>
                <c:pt idx="439">
                  <c:v>1.782999999999999</c:v>
                </c:pt>
                <c:pt idx="440">
                  <c:v>1.829</c:v>
                </c:pt>
                <c:pt idx="441">
                  <c:v>1.778999999999999</c:v>
                </c:pt>
                <c:pt idx="442">
                  <c:v>1.7389999999999992</c:v>
                </c:pt>
                <c:pt idx="443">
                  <c:v>1.6980000000000011</c:v>
                </c:pt>
                <c:pt idx="444">
                  <c:v>1.6559999999999988</c:v>
                </c:pt>
                <c:pt idx="445">
                  <c:v>1.7389999999999992</c:v>
                </c:pt>
                <c:pt idx="446">
                  <c:v>1.802</c:v>
                </c:pt>
                <c:pt idx="447">
                  <c:v>1.802</c:v>
                </c:pt>
                <c:pt idx="448">
                  <c:v>1.7920000000000003</c:v>
                </c:pt>
                <c:pt idx="449">
                  <c:v>1.873</c:v>
                </c:pt>
                <c:pt idx="450">
                  <c:v>1.784999999999999</c:v>
                </c:pt>
                <c:pt idx="451">
                  <c:v>1.7360000000000002</c:v>
                </c:pt>
                <c:pt idx="452">
                  <c:v>1.6830000000000001</c:v>
                </c:pt>
                <c:pt idx="453">
                  <c:v>1.6319999999999988</c:v>
                </c:pt>
                <c:pt idx="454">
                  <c:v>1.595</c:v>
                </c:pt>
                <c:pt idx="455">
                  <c:v>1.5740000000000001</c:v>
                </c:pt>
                <c:pt idx="456">
                  <c:v>1.5740000000000001</c:v>
                </c:pt>
                <c:pt idx="457">
                  <c:v>1.526</c:v>
                </c:pt>
                <c:pt idx="458">
                  <c:v>1.5289999999999988</c:v>
                </c:pt>
                <c:pt idx="459">
                  <c:v>1.482999999999999</c:v>
                </c:pt>
                <c:pt idx="460">
                  <c:v>1.452</c:v>
                </c:pt>
                <c:pt idx="461">
                  <c:v>1.502</c:v>
                </c:pt>
                <c:pt idx="462">
                  <c:v>1.534</c:v>
                </c:pt>
                <c:pt idx="463">
                  <c:v>1.492</c:v>
                </c:pt>
                <c:pt idx="464">
                  <c:v>1.448999999999999</c:v>
                </c:pt>
                <c:pt idx="465">
                  <c:v>2.504</c:v>
                </c:pt>
                <c:pt idx="466">
                  <c:v>2.4630000000000001</c:v>
                </c:pt>
                <c:pt idx="467">
                  <c:v>2.4</c:v>
                </c:pt>
                <c:pt idx="468">
                  <c:v>2.3609999999999998</c:v>
                </c:pt>
                <c:pt idx="469">
                  <c:v>2.2909999999999999</c:v>
                </c:pt>
                <c:pt idx="470">
                  <c:v>2.165</c:v>
                </c:pt>
                <c:pt idx="471">
                  <c:v>2.0989999999999998</c:v>
                </c:pt>
                <c:pt idx="472">
                  <c:v>2.0989999999999998</c:v>
                </c:pt>
                <c:pt idx="473">
                  <c:v>2.04</c:v>
                </c:pt>
                <c:pt idx="474">
                  <c:v>2.04</c:v>
                </c:pt>
                <c:pt idx="475">
                  <c:v>1.9429999999999998</c:v>
                </c:pt>
                <c:pt idx="476">
                  <c:v>1.885</c:v>
                </c:pt>
                <c:pt idx="477">
                  <c:v>1.8320000000000001</c:v>
                </c:pt>
                <c:pt idx="478">
                  <c:v>1.782999999999999</c:v>
                </c:pt>
                <c:pt idx="479">
                  <c:v>1.7309999999999992</c:v>
                </c:pt>
                <c:pt idx="480">
                  <c:v>1.635</c:v>
                </c:pt>
                <c:pt idx="481">
                  <c:v>1.631</c:v>
                </c:pt>
                <c:pt idx="482">
                  <c:v>1.591</c:v>
                </c:pt>
                <c:pt idx="483">
                  <c:v>1.5429999999999988</c:v>
                </c:pt>
                <c:pt idx="484">
                  <c:v>1.6479999999999988</c:v>
                </c:pt>
                <c:pt idx="485">
                  <c:v>1.6</c:v>
                </c:pt>
                <c:pt idx="486">
                  <c:v>1.585</c:v>
                </c:pt>
                <c:pt idx="487">
                  <c:v>1.585</c:v>
                </c:pt>
                <c:pt idx="488">
                  <c:v>1.5389999999999988</c:v>
                </c:pt>
                <c:pt idx="489">
                  <c:v>1.496</c:v>
                </c:pt>
                <c:pt idx="490">
                  <c:v>1.552</c:v>
                </c:pt>
                <c:pt idx="491">
                  <c:v>1.5429999999999988</c:v>
                </c:pt>
                <c:pt idx="492">
                  <c:v>1.5029999999999988</c:v>
                </c:pt>
                <c:pt idx="493">
                  <c:v>1.6060000000000001</c:v>
                </c:pt>
                <c:pt idx="494">
                  <c:v>1.5880000000000001</c:v>
                </c:pt>
                <c:pt idx="495">
                  <c:v>1.5640000000000001</c:v>
                </c:pt>
                <c:pt idx="496">
                  <c:v>1.5289999999999988</c:v>
                </c:pt>
                <c:pt idx="497">
                  <c:v>1.5289999999999988</c:v>
                </c:pt>
                <c:pt idx="498">
                  <c:v>1.498</c:v>
                </c:pt>
                <c:pt idx="499">
                  <c:v>1.468999999999999</c:v>
                </c:pt>
                <c:pt idx="500">
                  <c:v>1.643</c:v>
                </c:pt>
                <c:pt idx="501">
                  <c:v>1.595</c:v>
                </c:pt>
                <c:pt idx="502">
                  <c:v>1.661</c:v>
                </c:pt>
                <c:pt idx="503">
                  <c:v>1.679</c:v>
                </c:pt>
                <c:pt idx="504">
                  <c:v>1.7260000000000002</c:v>
                </c:pt>
                <c:pt idx="505">
                  <c:v>1.623</c:v>
                </c:pt>
                <c:pt idx="506">
                  <c:v>1.5740000000000001</c:v>
                </c:pt>
                <c:pt idx="507">
                  <c:v>1.5289999999999988</c:v>
                </c:pt>
                <c:pt idx="508">
                  <c:v>1.486</c:v>
                </c:pt>
                <c:pt idx="509">
                  <c:v>1.4409999999999989</c:v>
                </c:pt>
                <c:pt idx="510">
                  <c:v>1.4319999999999977</c:v>
                </c:pt>
                <c:pt idx="511">
                  <c:v>1.389</c:v>
                </c:pt>
                <c:pt idx="512">
                  <c:v>1.3520000000000001</c:v>
                </c:pt>
                <c:pt idx="513">
                  <c:v>1.347</c:v>
                </c:pt>
                <c:pt idx="514">
                  <c:v>1.3169999999999988</c:v>
                </c:pt>
                <c:pt idx="515">
                  <c:v>1.2749999999999988</c:v>
                </c:pt>
                <c:pt idx="516">
                  <c:v>1.2749999999999988</c:v>
                </c:pt>
                <c:pt idx="517">
                  <c:v>1.236</c:v>
                </c:pt>
                <c:pt idx="518">
                  <c:v>1.2809999999999988</c:v>
                </c:pt>
                <c:pt idx="519">
                  <c:v>1.242</c:v>
                </c:pt>
                <c:pt idx="520">
                  <c:v>1.1739999999999988</c:v>
                </c:pt>
                <c:pt idx="521">
                  <c:v>1.1399999999999988</c:v>
                </c:pt>
                <c:pt idx="522">
                  <c:v>1.212</c:v>
                </c:pt>
                <c:pt idx="523">
                  <c:v>1.1879999999999988</c:v>
                </c:pt>
                <c:pt idx="524">
                  <c:v>1.153</c:v>
                </c:pt>
                <c:pt idx="525">
                  <c:v>1.2909999999999988</c:v>
                </c:pt>
                <c:pt idx="526">
                  <c:v>1.2949999999999988</c:v>
                </c:pt>
                <c:pt idx="527">
                  <c:v>1.2589999999999988</c:v>
                </c:pt>
                <c:pt idx="528">
                  <c:v>1.224</c:v>
                </c:pt>
                <c:pt idx="529">
                  <c:v>1.1879999999999988</c:v>
                </c:pt>
                <c:pt idx="530">
                  <c:v>1.175</c:v>
                </c:pt>
                <c:pt idx="531">
                  <c:v>1.147</c:v>
                </c:pt>
                <c:pt idx="532">
                  <c:v>1.1120000000000001</c:v>
                </c:pt>
                <c:pt idx="533">
                  <c:v>1.091</c:v>
                </c:pt>
                <c:pt idx="534">
                  <c:v>1.079</c:v>
                </c:pt>
                <c:pt idx="535">
                  <c:v>1.121</c:v>
                </c:pt>
                <c:pt idx="536">
                  <c:v>1.089</c:v>
                </c:pt>
                <c:pt idx="537">
                  <c:v>1.06</c:v>
                </c:pt>
                <c:pt idx="538">
                  <c:v>1.1180000000000001</c:v>
                </c:pt>
                <c:pt idx="539">
                  <c:v>1.1180000000000001</c:v>
                </c:pt>
                <c:pt idx="540">
                  <c:v>1.111</c:v>
                </c:pt>
                <c:pt idx="541">
                  <c:v>1.08</c:v>
                </c:pt>
                <c:pt idx="542">
                  <c:v>1.056</c:v>
                </c:pt>
                <c:pt idx="543">
                  <c:v>1.0269999999999988</c:v>
                </c:pt>
                <c:pt idx="544">
                  <c:v>1.0640000000000001</c:v>
                </c:pt>
                <c:pt idx="545">
                  <c:v>1.04</c:v>
                </c:pt>
                <c:pt idx="546">
                  <c:v>1.0860000000000001</c:v>
                </c:pt>
                <c:pt idx="547">
                  <c:v>1.0660000000000001</c:v>
                </c:pt>
                <c:pt idx="548">
                  <c:v>1.038</c:v>
                </c:pt>
                <c:pt idx="549">
                  <c:v>1.0429999999999988</c:v>
                </c:pt>
                <c:pt idx="550">
                  <c:v>1.0089999999999988</c:v>
                </c:pt>
                <c:pt idx="551">
                  <c:v>0.97800000000000042</c:v>
                </c:pt>
                <c:pt idx="552">
                  <c:v>0.96600000000000052</c:v>
                </c:pt>
                <c:pt idx="553">
                  <c:v>0.94499999999999995</c:v>
                </c:pt>
                <c:pt idx="554">
                  <c:v>0.95200000000000051</c:v>
                </c:pt>
                <c:pt idx="555">
                  <c:v>0.91200000000000003</c:v>
                </c:pt>
                <c:pt idx="556">
                  <c:v>0.90200000000000002</c:v>
                </c:pt>
                <c:pt idx="557">
                  <c:v>0.97400000000000042</c:v>
                </c:pt>
                <c:pt idx="558">
                  <c:v>0.94699999999999995</c:v>
                </c:pt>
                <c:pt idx="559">
                  <c:v>0.92200000000000004</c:v>
                </c:pt>
                <c:pt idx="560">
                  <c:v>0.88500000000000012</c:v>
                </c:pt>
                <c:pt idx="561">
                  <c:v>0.86400000000000055</c:v>
                </c:pt>
                <c:pt idx="562">
                  <c:v>0.84100000000000052</c:v>
                </c:pt>
                <c:pt idx="563">
                  <c:v>0.83100000000000052</c:v>
                </c:pt>
                <c:pt idx="564">
                  <c:v>0.86200000000000054</c:v>
                </c:pt>
                <c:pt idx="565">
                  <c:v>0.95800000000000052</c:v>
                </c:pt>
                <c:pt idx="566">
                  <c:v>0.94599999999999995</c:v>
                </c:pt>
                <c:pt idx="567">
                  <c:v>0.94799999999999995</c:v>
                </c:pt>
                <c:pt idx="568">
                  <c:v>0.93600000000000005</c:v>
                </c:pt>
                <c:pt idx="569">
                  <c:v>0.90900000000000003</c:v>
                </c:pt>
                <c:pt idx="570">
                  <c:v>0.85500000000000054</c:v>
                </c:pt>
                <c:pt idx="571">
                  <c:v>0.83800000000000052</c:v>
                </c:pt>
                <c:pt idx="572">
                  <c:v>0.81499999999999995</c:v>
                </c:pt>
                <c:pt idx="573">
                  <c:v>0.80200000000000005</c:v>
                </c:pt>
                <c:pt idx="574">
                  <c:v>0.79800000000000004</c:v>
                </c:pt>
                <c:pt idx="575">
                  <c:v>0.75500000000000056</c:v>
                </c:pt>
              </c:numCache>
            </c:numRef>
          </c:val>
          <c:smooth val="1"/>
        </c:ser>
        <c:ser>
          <c:idx val="1"/>
          <c:order val="1"/>
          <c:marker>
            <c:symbol val="none"/>
          </c:marker>
          <c:cat>
            <c:strRef>
              <c:f>'Maize Volatility 1'!$B$3:$B$578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Lit>
              <c:formatCode>General</c:formatCode>
              <c:ptCount val="1"/>
              <c:pt idx="0">
                <c:v>0</c:v>
              </c:pt>
            </c:numLit>
          </c:val>
          <c:smooth val="0"/>
        </c:ser>
        <c:ser>
          <c:idx val="2"/>
          <c:order val="2"/>
          <c:tx>
            <c:strRef>
              <c:f>'Maize Volatility 1'!$D$2</c:f>
              <c:strCache>
                <c:ptCount val="1"/>
                <c:pt idx="0">
                  <c:v>Nizamabad Spot Market</c:v>
                </c:pt>
              </c:strCache>
            </c:strRef>
          </c:tx>
          <c:marker>
            <c:symbol val="none"/>
          </c:marker>
          <c:cat>
            <c:strRef>
              <c:f>'Maize Volatility 1'!$B$3:$B$578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Volatility 1'!$D$3:$D$578</c:f>
              <c:numCache>
                <c:formatCode>General</c:formatCode>
                <c:ptCount val="576"/>
                <c:pt idx="65">
                  <c:v>0.57399999999999995</c:v>
                </c:pt>
                <c:pt idx="66">
                  <c:v>0.55800000000000005</c:v>
                </c:pt>
                <c:pt idx="67">
                  <c:v>0.54200000000000004</c:v>
                </c:pt>
                <c:pt idx="68">
                  <c:v>0.52600000000000002</c:v>
                </c:pt>
                <c:pt idx="69">
                  <c:v>0.52600000000000002</c:v>
                </c:pt>
                <c:pt idx="70">
                  <c:v>0.52400000000000002</c:v>
                </c:pt>
                <c:pt idx="71">
                  <c:v>0.52400000000000002</c:v>
                </c:pt>
                <c:pt idx="72">
                  <c:v>0.50800000000000001</c:v>
                </c:pt>
                <c:pt idx="73">
                  <c:v>0.50800000000000001</c:v>
                </c:pt>
                <c:pt idx="74">
                  <c:v>0.52400000000000002</c:v>
                </c:pt>
                <c:pt idx="75">
                  <c:v>0.51200000000000001</c:v>
                </c:pt>
                <c:pt idx="76">
                  <c:v>0.58500000000000008</c:v>
                </c:pt>
                <c:pt idx="77">
                  <c:v>0.57500000000000051</c:v>
                </c:pt>
                <c:pt idx="78">
                  <c:v>0.56999999999999995</c:v>
                </c:pt>
                <c:pt idx="79">
                  <c:v>0.56999999999999995</c:v>
                </c:pt>
                <c:pt idx="80">
                  <c:v>0.53600000000000003</c:v>
                </c:pt>
                <c:pt idx="81">
                  <c:v>0.52300000000000002</c:v>
                </c:pt>
                <c:pt idx="82">
                  <c:v>0.50900000000000001</c:v>
                </c:pt>
                <c:pt idx="83">
                  <c:v>0.501</c:v>
                </c:pt>
                <c:pt idx="84">
                  <c:v>0.50800000000000001</c:v>
                </c:pt>
                <c:pt idx="85">
                  <c:v>0.52500000000000002</c:v>
                </c:pt>
                <c:pt idx="86">
                  <c:v>0.51900000000000002</c:v>
                </c:pt>
                <c:pt idx="87">
                  <c:v>0.53800000000000003</c:v>
                </c:pt>
                <c:pt idx="88">
                  <c:v>0.53100000000000003</c:v>
                </c:pt>
                <c:pt idx="89">
                  <c:v>0.58000000000000018</c:v>
                </c:pt>
                <c:pt idx="90">
                  <c:v>0.72600000000000053</c:v>
                </c:pt>
                <c:pt idx="91">
                  <c:v>0.75200000000000056</c:v>
                </c:pt>
                <c:pt idx="92">
                  <c:v>0.79600000000000004</c:v>
                </c:pt>
                <c:pt idx="93">
                  <c:v>0.77900000000000058</c:v>
                </c:pt>
                <c:pt idx="94">
                  <c:v>0.76500000000000068</c:v>
                </c:pt>
                <c:pt idx="95">
                  <c:v>1.224</c:v>
                </c:pt>
                <c:pt idx="96">
                  <c:v>1.224</c:v>
                </c:pt>
                <c:pt idx="97">
                  <c:v>1.399</c:v>
                </c:pt>
                <c:pt idx="98">
                  <c:v>1.357</c:v>
                </c:pt>
                <c:pt idx="99">
                  <c:v>1.3440000000000001</c:v>
                </c:pt>
                <c:pt idx="100">
                  <c:v>1.27</c:v>
                </c:pt>
                <c:pt idx="101">
                  <c:v>1.268</c:v>
                </c:pt>
                <c:pt idx="102">
                  <c:v>1.2549999999999988</c:v>
                </c:pt>
                <c:pt idx="103">
                  <c:v>1.218999999999999</c:v>
                </c:pt>
                <c:pt idx="104">
                  <c:v>1.204999999999999</c:v>
                </c:pt>
                <c:pt idx="105">
                  <c:v>1.1639999999999988</c:v>
                </c:pt>
                <c:pt idx="106">
                  <c:v>1.129</c:v>
                </c:pt>
                <c:pt idx="107">
                  <c:v>1.095</c:v>
                </c:pt>
                <c:pt idx="108">
                  <c:v>1.07</c:v>
                </c:pt>
                <c:pt idx="109">
                  <c:v>1.042</c:v>
                </c:pt>
                <c:pt idx="110">
                  <c:v>0.98499999999999999</c:v>
                </c:pt>
                <c:pt idx="111">
                  <c:v>0.95500000000000052</c:v>
                </c:pt>
                <c:pt idx="112">
                  <c:v>0.92600000000000005</c:v>
                </c:pt>
                <c:pt idx="113">
                  <c:v>0.9</c:v>
                </c:pt>
                <c:pt idx="114">
                  <c:v>0.88700000000000012</c:v>
                </c:pt>
                <c:pt idx="115">
                  <c:v>0.84200000000000053</c:v>
                </c:pt>
                <c:pt idx="116">
                  <c:v>0.82399999999999995</c:v>
                </c:pt>
                <c:pt idx="117">
                  <c:v>0.80200000000000005</c:v>
                </c:pt>
                <c:pt idx="118">
                  <c:v>0.78300000000000003</c:v>
                </c:pt>
                <c:pt idx="119">
                  <c:v>0.76400000000000068</c:v>
                </c:pt>
                <c:pt idx="120">
                  <c:v>0.72300000000000053</c:v>
                </c:pt>
                <c:pt idx="121">
                  <c:v>0.70200000000000051</c:v>
                </c:pt>
                <c:pt idx="122">
                  <c:v>0.6840000000000005</c:v>
                </c:pt>
                <c:pt idx="123">
                  <c:v>0.66400000000000081</c:v>
                </c:pt>
                <c:pt idx="124">
                  <c:v>0.6500000000000008</c:v>
                </c:pt>
                <c:pt idx="125">
                  <c:v>0.62000000000000055</c:v>
                </c:pt>
                <c:pt idx="126">
                  <c:v>0.60500000000000054</c:v>
                </c:pt>
                <c:pt idx="127">
                  <c:v>0.58700000000000008</c:v>
                </c:pt>
                <c:pt idx="128">
                  <c:v>0.56899999999999995</c:v>
                </c:pt>
                <c:pt idx="129">
                  <c:v>0.55500000000000005</c:v>
                </c:pt>
                <c:pt idx="130">
                  <c:v>0.52200000000000002</c:v>
                </c:pt>
                <c:pt idx="131">
                  <c:v>0.52200000000000002</c:v>
                </c:pt>
                <c:pt idx="132">
                  <c:v>0.52200000000000002</c:v>
                </c:pt>
                <c:pt idx="133">
                  <c:v>0.50900000000000001</c:v>
                </c:pt>
                <c:pt idx="134">
                  <c:v>0.49800000000000028</c:v>
                </c:pt>
                <c:pt idx="135">
                  <c:v>0.47500000000000026</c:v>
                </c:pt>
                <c:pt idx="136">
                  <c:v>0.46200000000000002</c:v>
                </c:pt>
                <c:pt idx="137">
                  <c:v>0.45200000000000001</c:v>
                </c:pt>
                <c:pt idx="138">
                  <c:v>0.46</c:v>
                </c:pt>
                <c:pt idx="139">
                  <c:v>0.44700000000000006</c:v>
                </c:pt>
                <c:pt idx="140">
                  <c:v>0.42100000000000032</c:v>
                </c:pt>
                <c:pt idx="141">
                  <c:v>0.40800000000000008</c:v>
                </c:pt>
                <c:pt idx="142">
                  <c:v>0.39700000000000041</c:v>
                </c:pt>
                <c:pt idx="143">
                  <c:v>0.39000000000000035</c:v>
                </c:pt>
                <c:pt idx="144">
                  <c:v>0.38800000000000034</c:v>
                </c:pt>
                <c:pt idx="145">
                  <c:v>0.37800000000000028</c:v>
                </c:pt>
                <c:pt idx="146">
                  <c:v>0.38700000000000034</c:v>
                </c:pt>
                <c:pt idx="147">
                  <c:v>0.39700000000000041</c:v>
                </c:pt>
                <c:pt idx="148">
                  <c:v>0.39500000000000041</c:v>
                </c:pt>
                <c:pt idx="149">
                  <c:v>0.44700000000000006</c:v>
                </c:pt>
                <c:pt idx="150">
                  <c:v>0.42600000000000032</c:v>
                </c:pt>
                <c:pt idx="151">
                  <c:v>0.43500000000000028</c:v>
                </c:pt>
                <c:pt idx="152">
                  <c:v>0.43100000000000033</c:v>
                </c:pt>
                <c:pt idx="153">
                  <c:v>0.43100000000000033</c:v>
                </c:pt>
                <c:pt idx="154">
                  <c:v>0.41800000000000026</c:v>
                </c:pt>
                <c:pt idx="155">
                  <c:v>0.39500000000000041</c:v>
                </c:pt>
                <c:pt idx="156">
                  <c:v>0.40400000000000008</c:v>
                </c:pt>
                <c:pt idx="157">
                  <c:v>0.40400000000000008</c:v>
                </c:pt>
                <c:pt idx="158">
                  <c:v>0.39800000000000041</c:v>
                </c:pt>
                <c:pt idx="159">
                  <c:v>0.39800000000000041</c:v>
                </c:pt>
                <c:pt idx="160">
                  <c:v>0.39800000000000041</c:v>
                </c:pt>
                <c:pt idx="161">
                  <c:v>0.40700000000000008</c:v>
                </c:pt>
                <c:pt idx="162">
                  <c:v>0.40100000000000002</c:v>
                </c:pt>
                <c:pt idx="163">
                  <c:v>0.39600000000000041</c:v>
                </c:pt>
                <c:pt idx="164">
                  <c:v>0.3910000000000004</c:v>
                </c:pt>
                <c:pt idx="165">
                  <c:v>0.36900000000000033</c:v>
                </c:pt>
                <c:pt idx="166">
                  <c:v>0.39400000000000041</c:v>
                </c:pt>
                <c:pt idx="167">
                  <c:v>0.38800000000000034</c:v>
                </c:pt>
                <c:pt idx="168">
                  <c:v>0.39400000000000041</c:v>
                </c:pt>
                <c:pt idx="169">
                  <c:v>0.3920000000000004</c:v>
                </c:pt>
                <c:pt idx="170">
                  <c:v>0.43400000000000027</c:v>
                </c:pt>
                <c:pt idx="171">
                  <c:v>0.45100000000000001</c:v>
                </c:pt>
                <c:pt idx="172">
                  <c:v>0.45100000000000001</c:v>
                </c:pt>
                <c:pt idx="173">
                  <c:v>0.45100000000000001</c:v>
                </c:pt>
                <c:pt idx="174">
                  <c:v>0.43900000000000028</c:v>
                </c:pt>
                <c:pt idx="175">
                  <c:v>0.45</c:v>
                </c:pt>
                <c:pt idx="176">
                  <c:v>0.52500000000000002</c:v>
                </c:pt>
                <c:pt idx="177">
                  <c:v>0.50900000000000001</c:v>
                </c:pt>
                <c:pt idx="178">
                  <c:v>0.49500000000000027</c:v>
                </c:pt>
                <c:pt idx="179">
                  <c:v>0.48100000000000026</c:v>
                </c:pt>
                <c:pt idx="180">
                  <c:v>0.45500000000000002</c:v>
                </c:pt>
                <c:pt idx="181">
                  <c:v>0.47400000000000025</c:v>
                </c:pt>
                <c:pt idx="182">
                  <c:v>0.48100000000000026</c:v>
                </c:pt>
                <c:pt idx="183">
                  <c:v>0.46700000000000008</c:v>
                </c:pt>
                <c:pt idx="184">
                  <c:v>0.46700000000000008</c:v>
                </c:pt>
                <c:pt idx="185">
                  <c:v>0.53600000000000003</c:v>
                </c:pt>
                <c:pt idx="186">
                  <c:v>0.52</c:v>
                </c:pt>
                <c:pt idx="187">
                  <c:v>0.50800000000000001</c:v>
                </c:pt>
                <c:pt idx="188">
                  <c:v>0.52700000000000002</c:v>
                </c:pt>
                <c:pt idx="189">
                  <c:v>0.51100000000000001</c:v>
                </c:pt>
                <c:pt idx="190">
                  <c:v>0.64400000000000068</c:v>
                </c:pt>
                <c:pt idx="191">
                  <c:v>0.64400000000000068</c:v>
                </c:pt>
                <c:pt idx="192">
                  <c:v>0.6840000000000005</c:v>
                </c:pt>
                <c:pt idx="193">
                  <c:v>0.68100000000000049</c:v>
                </c:pt>
                <c:pt idx="194">
                  <c:v>0.6850000000000005</c:v>
                </c:pt>
                <c:pt idx="195">
                  <c:v>1.5669999999999988</c:v>
                </c:pt>
                <c:pt idx="196">
                  <c:v>1.5669999999999988</c:v>
                </c:pt>
                <c:pt idx="197">
                  <c:v>1.5669999999999988</c:v>
                </c:pt>
                <c:pt idx="198">
                  <c:v>1.5669999999999988</c:v>
                </c:pt>
                <c:pt idx="199">
                  <c:v>1.5669999999999988</c:v>
                </c:pt>
                <c:pt idx="200">
                  <c:v>3.4389999999999987</c:v>
                </c:pt>
                <c:pt idx="201">
                  <c:v>3.3359999999999976</c:v>
                </c:pt>
                <c:pt idx="202">
                  <c:v>3.234</c:v>
                </c:pt>
                <c:pt idx="203">
                  <c:v>3.1359999999999997</c:v>
                </c:pt>
                <c:pt idx="204">
                  <c:v>3.0409999999999999</c:v>
                </c:pt>
                <c:pt idx="205">
                  <c:v>2.9489999999999998</c:v>
                </c:pt>
                <c:pt idx="206">
                  <c:v>2.86</c:v>
                </c:pt>
                <c:pt idx="207">
                  <c:v>2.7730000000000001</c:v>
                </c:pt>
                <c:pt idx="208">
                  <c:v>2.6890000000000001</c:v>
                </c:pt>
                <c:pt idx="209">
                  <c:v>2.6070000000000002</c:v>
                </c:pt>
                <c:pt idx="210">
                  <c:v>2.4509999999999987</c:v>
                </c:pt>
                <c:pt idx="211">
                  <c:v>2.4509999999999987</c:v>
                </c:pt>
                <c:pt idx="212">
                  <c:v>2.4509999999999987</c:v>
                </c:pt>
                <c:pt idx="213">
                  <c:v>2.4509999999999987</c:v>
                </c:pt>
                <c:pt idx="214">
                  <c:v>2.3779999999999997</c:v>
                </c:pt>
                <c:pt idx="215">
                  <c:v>2.2349999999999999</c:v>
                </c:pt>
                <c:pt idx="216">
                  <c:v>2.1669999999999998</c:v>
                </c:pt>
                <c:pt idx="217">
                  <c:v>2.101</c:v>
                </c:pt>
                <c:pt idx="218">
                  <c:v>2.0369999999999977</c:v>
                </c:pt>
                <c:pt idx="219">
                  <c:v>1.9760000000000009</c:v>
                </c:pt>
                <c:pt idx="220">
                  <c:v>1.9159999999999986</c:v>
                </c:pt>
                <c:pt idx="221">
                  <c:v>1.8580000000000001</c:v>
                </c:pt>
                <c:pt idx="222">
                  <c:v>1.8009999999999988</c:v>
                </c:pt>
                <c:pt idx="223">
                  <c:v>1.8009999999999988</c:v>
                </c:pt>
                <c:pt idx="224">
                  <c:v>1.7460000000000002</c:v>
                </c:pt>
                <c:pt idx="225">
                  <c:v>1.641</c:v>
                </c:pt>
                <c:pt idx="226">
                  <c:v>1.595</c:v>
                </c:pt>
                <c:pt idx="227">
                  <c:v>1.546</c:v>
                </c:pt>
                <c:pt idx="228">
                  <c:v>1.5089999999999988</c:v>
                </c:pt>
                <c:pt idx="229">
                  <c:v>1.468999999999999</c:v>
                </c:pt>
                <c:pt idx="230">
                  <c:v>1.3939999999999988</c:v>
                </c:pt>
                <c:pt idx="231">
                  <c:v>1.353</c:v>
                </c:pt>
                <c:pt idx="232">
                  <c:v>1.3129999999999988</c:v>
                </c:pt>
                <c:pt idx="233">
                  <c:v>1.278</c:v>
                </c:pt>
                <c:pt idx="234">
                  <c:v>1.238999999999999</c:v>
                </c:pt>
                <c:pt idx="235">
                  <c:v>1.167</c:v>
                </c:pt>
                <c:pt idx="236">
                  <c:v>1.1319999999999988</c:v>
                </c:pt>
                <c:pt idx="237">
                  <c:v>1.1100000000000001</c:v>
                </c:pt>
                <c:pt idx="238">
                  <c:v>1.0860000000000001</c:v>
                </c:pt>
                <c:pt idx="239">
                  <c:v>1.054</c:v>
                </c:pt>
                <c:pt idx="240">
                  <c:v>0.99399999999999999</c:v>
                </c:pt>
                <c:pt idx="241">
                  <c:v>0.99399999999999999</c:v>
                </c:pt>
                <c:pt idx="242">
                  <c:v>0.96400000000000052</c:v>
                </c:pt>
                <c:pt idx="243">
                  <c:v>0.9400000000000005</c:v>
                </c:pt>
                <c:pt idx="244">
                  <c:v>0.91100000000000003</c:v>
                </c:pt>
                <c:pt idx="245">
                  <c:v>0.85800000000000054</c:v>
                </c:pt>
                <c:pt idx="246">
                  <c:v>0.83300000000000052</c:v>
                </c:pt>
                <c:pt idx="247">
                  <c:v>0.83100000000000052</c:v>
                </c:pt>
                <c:pt idx="248">
                  <c:v>0.80500000000000005</c:v>
                </c:pt>
                <c:pt idx="249">
                  <c:v>0.78700000000000003</c:v>
                </c:pt>
                <c:pt idx="250">
                  <c:v>0.74500000000000055</c:v>
                </c:pt>
                <c:pt idx="251">
                  <c:v>0.72200000000000053</c:v>
                </c:pt>
                <c:pt idx="252">
                  <c:v>0.70100000000000051</c:v>
                </c:pt>
                <c:pt idx="253">
                  <c:v>0.68000000000000049</c:v>
                </c:pt>
                <c:pt idx="254">
                  <c:v>0.65900000000000081</c:v>
                </c:pt>
                <c:pt idx="255">
                  <c:v>0.64200000000000068</c:v>
                </c:pt>
                <c:pt idx="256">
                  <c:v>0.62300000000000055</c:v>
                </c:pt>
                <c:pt idx="257">
                  <c:v>0.60600000000000054</c:v>
                </c:pt>
                <c:pt idx="258">
                  <c:v>0.58800000000000008</c:v>
                </c:pt>
                <c:pt idx="259">
                  <c:v>0.57800000000000051</c:v>
                </c:pt>
                <c:pt idx="260">
                  <c:v>0.54400000000000004</c:v>
                </c:pt>
                <c:pt idx="261">
                  <c:v>0.53500000000000003</c:v>
                </c:pt>
                <c:pt idx="262">
                  <c:v>0.54200000000000004</c:v>
                </c:pt>
                <c:pt idx="263">
                  <c:v>0.76500000000000068</c:v>
                </c:pt>
                <c:pt idx="264">
                  <c:v>0.74200000000000055</c:v>
                </c:pt>
                <c:pt idx="265">
                  <c:v>0.6990000000000004</c:v>
                </c:pt>
                <c:pt idx="266">
                  <c:v>0.68000000000000049</c:v>
                </c:pt>
                <c:pt idx="267">
                  <c:v>0.66000000000000081</c:v>
                </c:pt>
                <c:pt idx="268">
                  <c:v>0.65900000000000081</c:v>
                </c:pt>
                <c:pt idx="269">
                  <c:v>0.64000000000000068</c:v>
                </c:pt>
                <c:pt idx="270">
                  <c:v>0.62100000000000055</c:v>
                </c:pt>
                <c:pt idx="271">
                  <c:v>0.62100000000000055</c:v>
                </c:pt>
                <c:pt idx="272">
                  <c:v>0.60900000000000054</c:v>
                </c:pt>
                <c:pt idx="273">
                  <c:v>0.59400000000000008</c:v>
                </c:pt>
                <c:pt idx="274">
                  <c:v>0.57600000000000051</c:v>
                </c:pt>
                <c:pt idx="275">
                  <c:v>0.54200000000000004</c:v>
                </c:pt>
                <c:pt idx="276">
                  <c:v>0.52800000000000002</c:v>
                </c:pt>
                <c:pt idx="277">
                  <c:v>0.51800000000000002</c:v>
                </c:pt>
                <c:pt idx="278">
                  <c:v>0.51800000000000002</c:v>
                </c:pt>
                <c:pt idx="279">
                  <c:v>0.52</c:v>
                </c:pt>
                <c:pt idx="280">
                  <c:v>0.50800000000000001</c:v>
                </c:pt>
                <c:pt idx="281">
                  <c:v>0.49500000000000027</c:v>
                </c:pt>
                <c:pt idx="282">
                  <c:v>0.48200000000000026</c:v>
                </c:pt>
                <c:pt idx="283">
                  <c:v>0.46700000000000008</c:v>
                </c:pt>
                <c:pt idx="284">
                  <c:v>0.45300000000000001</c:v>
                </c:pt>
                <c:pt idx="285">
                  <c:v>0.42800000000000032</c:v>
                </c:pt>
                <c:pt idx="286">
                  <c:v>0.41700000000000026</c:v>
                </c:pt>
                <c:pt idx="287">
                  <c:v>0.41200000000000025</c:v>
                </c:pt>
                <c:pt idx="288">
                  <c:v>0.4</c:v>
                </c:pt>
                <c:pt idx="289">
                  <c:v>0.40100000000000002</c:v>
                </c:pt>
                <c:pt idx="290">
                  <c:v>0.40700000000000008</c:v>
                </c:pt>
                <c:pt idx="291">
                  <c:v>0.41300000000000026</c:v>
                </c:pt>
                <c:pt idx="292">
                  <c:v>0.40100000000000002</c:v>
                </c:pt>
                <c:pt idx="293">
                  <c:v>0.38900000000000035</c:v>
                </c:pt>
                <c:pt idx="294">
                  <c:v>0.40700000000000008</c:v>
                </c:pt>
                <c:pt idx="295">
                  <c:v>0.39600000000000041</c:v>
                </c:pt>
                <c:pt idx="296">
                  <c:v>0.38400000000000034</c:v>
                </c:pt>
                <c:pt idx="297">
                  <c:v>0.3920000000000004</c:v>
                </c:pt>
                <c:pt idx="298">
                  <c:v>0.38500000000000034</c:v>
                </c:pt>
                <c:pt idx="299">
                  <c:v>0.38500000000000034</c:v>
                </c:pt>
                <c:pt idx="300">
                  <c:v>0.36500000000000032</c:v>
                </c:pt>
                <c:pt idx="301">
                  <c:v>0.35400000000000026</c:v>
                </c:pt>
                <c:pt idx="302">
                  <c:v>0.3430000000000003</c:v>
                </c:pt>
                <c:pt idx="303">
                  <c:v>0.33400000000000041</c:v>
                </c:pt>
                <c:pt idx="304">
                  <c:v>0.32300000000000034</c:v>
                </c:pt>
                <c:pt idx="305">
                  <c:v>0.30700000000000027</c:v>
                </c:pt>
                <c:pt idx="306">
                  <c:v>0.29800000000000032</c:v>
                </c:pt>
                <c:pt idx="307">
                  <c:v>0.28900000000000026</c:v>
                </c:pt>
                <c:pt idx="308">
                  <c:v>0.28900000000000026</c:v>
                </c:pt>
                <c:pt idx="309">
                  <c:v>0.28100000000000008</c:v>
                </c:pt>
                <c:pt idx="310">
                  <c:v>0.30800000000000027</c:v>
                </c:pt>
                <c:pt idx="311">
                  <c:v>0.29900000000000032</c:v>
                </c:pt>
                <c:pt idx="312">
                  <c:v>0.30000000000000027</c:v>
                </c:pt>
                <c:pt idx="313">
                  <c:v>0.33300000000000041</c:v>
                </c:pt>
                <c:pt idx="314">
                  <c:v>0.34000000000000008</c:v>
                </c:pt>
                <c:pt idx="315">
                  <c:v>0.31900000000000034</c:v>
                </c:pt>
                <c:pt idx="316">
                  <c:v>0.31700000000000034</c:v>
                </c:pt>
                <c:pt idx="317">
                  <c:v>0.30800000000000027</c:v>
                </c:pt>
                <c:pt idx="318">
                  <c:v>0.29800000000000032</c:v>
                </c:pt>
                <c:pt idx="319">
                  <c:v>0.29800000000000032</c:v>
                </c:pt>
                <c:pt idx="320">
                  <c:v>0.40500000000000008</c:v>
                </c:pt>
                <c:pt idx="321">
                  <c:v>0.39400000000000041</c:v>
                </c:pt>
                <c:pt idx="322">
                  <c:v>0.38200000000000034</c:v>
                </c:pt>
                <c:pt idx="323">
                  <c:v>0.37100000000000027</c:v>
                </c:pt>
                <c:pt idx="324">
                  <c:v>0.35900000000000032</c:v>
                </c:pt>
                <c:pt idx="325">
                  <c:v>0.35500000000000026</c:v>
                </c:pt>
                <c:pt idx="326">
                  <c:v>0.34600000000000031</c:v>
                </c:pt>
                <c:pt idx="327">
                  <c:v>0.33600000000000041</c:v>
                </c:pt>
                <c:pt idx="328">
                  <c:v>0.33600000000000041</c:v>
                </c:pt>
                <c:pt idx="329">
                  <c:v>0.33600000000000041</c:v>
                </c:pt>
                <c:pt idx="330">
                  <c:v>0.33700000000000041</c:v>
                </c:pt>
                <c:pt idx="331">
                  <c:v>0.32700000000000035</c:v>
                </c:pt>
                <c:pt idx="332">
                  <c:v>0.31800000000000034</c:v>
                </c:pt>
                <c:pt idx="333">
                  <c:v>0.31200000000000028</c:v>
                </c:pt>
                <c:pt idx="334">
                  <c:v>0.30200000000000032</c:v>
                </c:pt>
                <c:pt idx="335">
                  <c:v>0.29400000000000026</c:v>
                </c:pt>
                <c:pt idx="336">
                  <c:v>0.28500000000000025</c:v>
                </c:pt>
                <c:pt idx="337">
                  <c:v>0.28700000000000025</c:v>
                </c:pt>
                <c:pt idx="338">
                  <c:v>0.27900000000000008</c:v>
                </c:pt>
                <c:pt idx="339">
                  <c:v>0.27800000000000002</c:v>
                </c:pt>
                <c:pt idx="340">
                  <c:v>0.27500000000000002</c:v>
                </c:pt>
                <c:pt idx="341">
                  <c:v>0.27100000000000002</c:v>
                </c:pt>
                <c:pt idx="342">
                  <c:v>0.26300000000000001</c:v>
                </c:pt>
                <c:pt idx="343">
                  <c:v>0.29300000000000026</c:v>
                </c:pt>
                <c:pt idx="344">
                  <c:v>0.31600000000000034</c:v>
                </c:pt>
                <c:pt idx="345">
                  <c:v>0.37200000000000027</c:v>
                </c:pt>
                <c:pt idx="346">
                  <c:v>0.37200000000000027</c:v>
                </c:pt>
                <c:pt idx="347">
                  <c:v>0.42700000000000032</c:v>
                </c:pt>
                <c:pt idx="348">
                  <c:v>0.43400000000000027</c:v>
                </c:pt>
                <c:pt idx="349">
                  <c:v>0.48700000000000032</c:v>
                </c:pt>
                <c:pt idx="350">
                  <c:v>0.502</c:v>
                </c:pt>
                <c:pt idx="351">
                  <c:v>0.503</c:v>
                </c:pt>
                <c:pt idx="352">
                  <c:v>0.504</c:v>
                </c:pt>
                <c:pt idx="353">
                  <c:v>0.49900000000000028</c:v>
                </c:pt>
                <c:pt idx="354">
                  <c:v>0.48900000000000032</c:v>
                </c:pt>
                <c:pt idx="355">
                  <c:v>0.48700000000000032</c:v>
                </c:pt>
                <c:pt idx="356">
                  <c:v>0.47300000000000025</c:v>
                </c:pt>
                <c:pt idx="357">
                  <c:v>0.46</c:v>
                </c:pt>
                <c:pt idx="358">
                  <c:v>0.44600000000000006</c:v>
                </c:pt>
                <c:pt idx="359">
                  <c:v>0.44400000000000006</c:v>
                </c:pt>
                <c:pt idx="360">
                  <c:v>0.41900000000000026</c:v>
                </c:pt>
                <c:pt idx="361">
                  <c:v>0.41800000000000026</c:v>
                </c:pt>
                <c:pt idx="362">
                  <c:v>0.40800000000000008</c:v>
                </c:pt>
                <c:pt idx="363">
                  <c:v>0.39600000000000041</c:v>
                </c:pt>
                <c:pt idx="364">
                  <c:v>0.38400000000000034</c:v>
                </c:pt>
                <c:pt idx="365">
                  <c:v>0.38100000000000034</c:v>
                </c:pt>
                <c:pt idx="366">
                  <c:v>0.36900000000000033</c:v>
                </c:pt>
                <c:pt idx="367">
                  <c:v>0.35800000000000026</c:v>
                </c:pt>
                <c:pt idx="368">
                  <c:v>0.34700000000000031</c:v>
                </c:pt>
                <c:pt idx="369">
                  <c:v>0.33800000000000041</c:v>
                </c:pt>
                <c:pt idx="370">
                  <c:v>0.37800000000000028</c:v>
                </c:pt>
                <c:pt idx="371">
                  <c:v>0.36800000000000033</c:v>
                </c:pt>
                <c:pt idx="372">
                  <c:v>0.35700000000000026</c:v>
                </c:pt>
                <c:pt idx="373">
                  <c:v>0.34600000000000031</c:v>
                </c:pt>
                <c:pt idx="374">
                  <c:v>0.33800000000000041</c:v>
                </c:pt>
                <c:pt idx="375">
                  <c:v>0.32600000000000035</c:v>
                </c:pt>
                <c:pt idx="376">
                  <c:v>0.31700000000000034</c:v>
                </c:pt>
                <c:pt idx="377">
                  <c:v>0.30700000000000027</c:v>
                </c:pt>
                <c:pt idx="378">
                  <c:v>0.29800000000000032</c:v>
                </c:pt>
                <c:pt idx="379">
                  <c:v>0.39800000000000041</c:v>
                </c:pt>
                <c:pt idx="380">
                  <c:v>0.58700000000000008</c:v>
                </c:pt>
                <c:pt idx="381">
                  <c:v>0.56899999999999995</c:v>
                </c:pt>
                <c:pt idx="382">
                  <c:v>0.70200000000000051</c:v>
                </c:pt>
                <c:pt idx="383">
                  <c:v>0.75600000000000056</c:v>
                </c:pt>
                <c:pt idx="384">
                  <c:v>0.73400000000000054</c:v>
                </c:pt>
                <c:pt idx="385">
                  <c:v>0.6980000000000004</c:v>
                </c:pt>
                <c:pt idx="386">
                  <c:v>0.83300000000000052</c:v>
                </c:pt>
                <c:pt idx="387">
                  <c:v>0.83400000000000052</c:v>
                </c:pt>
                <c:pt idx="388">
                  <c:v>0.81499999999999995</c:v>
                </c:pt>
                <c:pt idx="389">
                  <c:v>0.85900000000000054</c:v>
                </c:pt>
                <c:pt idx="390">
                  <c:v>0.94499999999999995</c:v>
                </c:pt>
                <c:pt idx="391">
                  <c:v>0.91900000000000004</c:v>
                </c:pt>
                <c:pt idx="392">
                  <c:v>0.89100000000000013</c:v>
                </c:pt>
                <c:pt idx="393">
                  <c:v>0.87300000000000055</c:v>
                </c:pt>
                <c:pt idx="394">
                  <c:v>0.86000000000000054</c:v>
                </c:pt>
                <c:pt idx="395">
                  <c:v>0.80900000000000005</c:v>
                </c:pt>
                <c:pt idx="396">
                  <c:v>0.78400000000000003</c:v>
                </c:pt>
                <c:pt idx="397">
                  <c:v>0.76100000000000056</c:v>
                </c:pt>
                <c:pt idx="398">
                  <c:v>0.74300000000000055</c:v>
                </c:pt>
                <c:pt idx="399">
                  <c:v>0.75500000000000056</c:v>
                </c:pt>
                <c:pt idx="400">
                  <c:v>0.72800000000000054</c:v>
                </c:pt>
                <c:pt idx="401">
                  <c:v>0.71800000000000053</c:v>
                </c:pt>
                <c:pt idx="402">
                  <c:v>0.70900000000000052</c:v>
                </c:pt>
                <c:pt idx="403">
                  <c:v>0.68700000000000061</c:v>
                </c:pt>
                <c:pt idx="404">
                  <c:v>0.66700000000000081</c:v>
                </c:pt>
                <c:pt idx="405">
                  <c:v>0.92800000000000005</c:v>
                </c:pt>
                <c:pt idx="406">
                  <c:v>0.90200000000000002</c:v>
                </c:pt>
                <c:pt idx="407">
                  <c:v>0.89400000000000013</c:v>
                </c:pt>
                <c:pt idx="408">
                  <c:v>0.87100000000000055</c:v>
                </c:pt>
                <c:pt idx="409">
                  <c:v>0.85100000000000053</c:v>
                </c:pt>
                <c:pt idx="410">
                  <c:v>0.80400000000000005</c:v>
                </c:pt>
                <c:pt idx="411">
                  <c:v>0.78200000000000003</c:v>
                </c:pt>
                <c:pt idx="412">
                  <c:v>0.76000000000000056</c:v>
                </c:pt>
                <c:pt idx="413">
                  <c:v>0.76000000000000056</c:v>
                </c:pt>
                <c:pt idx="414">
                  <c:v>0.74200000000000055</c:v>
                </c:pt>
                <c:pt idx="415">
                  <c:v>0.70200000000000051</c:v>
                </c:pt>
                <c:pt idx="416">
                  <c:v>0.68000000000000049</c:v>
                </c:pt>
                <c:pt idx="417">
                  <c:v>0.66100000000000081</c:v>
                </c:pt>
                <c:pt idx="418">
                  <c:v>0.64700000000000069</c:v>
                </c:pt>
                <c:pt idx="419">
                  <c:v>0.62700000000000056</c:v>
                </c:pt>
                <c:pt idx="420">
                  <c:v>0.59700000000000009</c:v>
                </c:pt>
                <c:pt idx="421">
                  <c:v>0.58300000000000007</c:v>
                </c:pt>
                <c:pt idx="422">
                  <c:v>0.58300000000000007</c:v>
                </c:pt>
                <c:pt idx="423">
                  <c:v>0.56599999999999995</c:v>
                </c:pt>
                <c:pt idx="424">
                  <c:v>0.54900000000000004</c:v>
                </c:pt>
                <c:pt idx="425">
                  <c:v>0.54500000000000004</c:v>
                </c:pt>
                <c:pt idx="426">
                  <c:v>0.52800000000000002</c:v>
                </c:pt>
                <c:pt idx="427">
                  <c:v>0.54800000000000004</c:v>
                </c:pt>
                <c:pt idx="428">
                  <c:v>0.58300000000000007</c:v>
                </c:pt>
                <c:pt idx="429">
                  <c:v>0.64600000000000068</c:v>
                </c:pt>
                <c:pt idx="430">
                  <c:v>0.97700000000000042</c:v>
                </c:pt>
                <c:pt idx="431">
                  <c:v>1.1259999999999988</c:v>
                </c:pt>
                <c:pt idx="432">
                  <c:v>1.095</c:v>
                </c:pt>
                <c:pt idx="433">
                  <c:v>1.0649999999999988</c:v>
                </c:pt>
                <c:pt idx="434">
                  <c:v>1.04</c:v>
                </c:pt>
                <c:pt idx="435">
                  <c:v>0.97800000000000042</c:v>
                </c:pt>
                <c:pt idx="436">
                  <c:v>0.95000000000000051</c:v>
                </c:pt>
                <c:pt idx="437">
                  <c:v>0.92800000000000005</c:v>
                </c:pt>
                <c:pt idx="438">
                  <c:v>0.9</c:v>
                </c:pt>
                <c:pt idx="439">
                  <c:v>0.88300000000000012</c:v>
                </c:pt>
                <c:pt idx="440">
                  <c:v>0.88900000000000012</c:v>
                </c:pt>
                <c:pt idx="441">
                  <c:v>0.90800000000000003</c:v>
                </c:pt>
                <c:pt idx="442">
                  <c:v>0.88500000000000012</c:v>
                </c:pt>
                <c:pt idx="443">
                  <c:v>0.86900000000000055</c:v>
                </c:pt>
                <c:pt idx="444">
                  <c:v>0.86700000000000055</c:v>
                </c:pt>
                <c:pt idx="445">
                  <c:v>0.85300000000000054</c:v>
                </c:pt>
                <c:pt idx="446">
                  <c:v>0.83100000000000052</c:v>
                </c:pt>
                <c:pt idx="447">
                  <c:v>0.83100000000000052</c:v>
                </c:pt>
                <c:pt idx="448">
                  <c:v>0.83100000000000052</c:v>
                </c:pt>
                <c:pt idx="449">
                  <c:v>0.83100000000000052</c:v>
                </c:pt>
                <c:pt idx="450">
                  <c:v>0.80200000000000005</c:v>
                </c:pt>
                <c:pt idx="451">
                  <c:v>0.78200000000000003</c:v>
                </c:pt>
                <c:pt idx="452">
                  <c:v>0.76600000000000068</c:v>
                </c:pt>
                <c:pt idx="453">
                  <c:v>0.74300000000000055</c:v>
                </c:pt>
                <c:pt idx="454">
                  <c:v>0.74300000000000055</c:v>
                </c:pt>
                <c:pt idx="455">
                  <c:v>0.72000000000000053</c:v>
                </c:pt>
                <c:pt idx="456">
                  <c:v>0.72000000000000053</c:v>
                </c:pt>
                <c:pt idx="457">
                  <c:v>0.89900000000000013</c:v>
                </c:pt>
                <c:pt idx="458">
                  <c:v>1.149</c:v>
                </c:pt>
                <c:pt idx="459">
                  <c:v>1.1140000000000001</c:v>
                </c:pt>
                <c:pt idx="460">
                  <c:v>1.054</c:v>
                </c:pt>
                <c:pt idx="461">
                  <c:v>1.0249999999999988</c:v>
                </c:pt>
                <c:pt idx="462">
                  <c:v>1.008</c:v>
                </c:pt>
                <c:pt idx="463">
                  <c:v>0.97700000000000042</c:v>
                </c:pt>
                <c:pt idx="464">
                  <c:v>0.96900000000000053</c:v>
                </c:pt>
                <c:pt idx="465">
                  <c:v>0.92</c:v>
                </c:pt>
                <c:pt idx="466">
                  <c:v>1</c:v>
                </c:pt>
                <c:pt idx="467">
                  <c:v>0.98199999999999998</c:v>
                </c:pt>
                <c:pt idx="468">
                  <c:v>0.95300000000000051</c:v>
                </c:pt>
                <c:pt idx="469">
                  <c:v>1.032</c:v>
                </c:pt>
                <c:pt idx="470">
                  <c:v>1.0469999999999988</c:v>
                </c:pt>
                <c:pt idx="471">
                  <c:v>1.0469999999999988</c:v>
                </c:pt>
                <c:pt idx="472">
                  <c:v>1.0469999999999988</c:v>
                </c:pt>
                <c:pt idx="473">
                  <c:v>1.0469999999999988</c:v>
                </c:pt>
                <c:pt idx="474">
                  <c:v>1.0469999999999988</c:v>
                </c:pt>
                <c:pt idx="475">
                  <c:v>1.0660000000000001</c:v>
                </c:pt>
                <c:pt idx="476">
                  <c:v>1.0329999999999988</c:v>
                </c:pt>
                <c:pt idx="477">
                  <c:v>1.0029999999999988</c:v>
                </c:pt>
                <c:pt idx="478">
                  <c:v>0.99399999999999999</c:v>
                </c:pt>
                <c:pt idx="479">
                  <c:v>0.96400000000000052</c:v>
                </c:pt>
                <c:pt idx="480">
                  <c:v>0.91</c:v>
                </c:pt>
                <c:pt idx="481">
                  <c:v>0.88300000000000012</c:v>
                </c:pt>
                <c:pt idx="482">
                  <c:v>0.85800000000000054</c:v>
                </c:pt>
                <c:pt idx="483">
                  <c:v>0.83700000000000052</c:v>
                </c:pt>
                <c:pt idx="484">
                  <c:v>0.82000000000000051</c:v>
                </c:pt>
                <c:pt idx="485">
                  <c:v>0.79900000000000004</c:v>
                </c:pt>
                <c:pt idx="486">
                  <c:v>0.79900000000000004</c:v>
                </c:pt>
                <c:pt idx="487">
                  <c:v>0.79900000000000004</c:v>
                </c:pt>
                <c:pt idx="488">
                  <c:v>0.83000000000000052</c:v>
                </c:pt>
                <c:pt idx="489">
                  <c:v>0.80900000000000005</c:v>
                </c:pt>
                <c:pt idx="490">
                  <c:v>0.76800000000000068</c:v>
                </c:pt>
                <c:pt idx="491">
                  <c:v>0.82399999999999995</c:v>
                </c:pt>
                <c:pt idx="492">
                  <c:v>0.99099999999999999</c:v>
                </c:pt>
                <c:pt idx="493">
                  <c:v>0.96900000000000053</c:v>
                </c:pt>
                <c:pt idx="494">
                  <c:v>0.95000000000000051</c:v>
                </c:pt>
                <c:pt idx="495">
                  <c:v>0.92900000000000005</c:v>
                </c:pt>
                <c:pt idx="496">
                  <c:v>0.90100000000000002</c:v>
                </c:pt>
                <c:pt idx="497">
                  <c:v>0.90100000000000002</c:v>
                </c:pt>
                <c:pt idx="498">
                  <c:v>0.87700000000000056</c:v>
                </c:pt>
                <c:pt idx="499">
                  <c:v>0.85000000000000053</c:v>
                </c:pt>
                <c:pt idx="500">
                  <c:v>0.82099999999999995</c:v>
                </c:pt>
                <c:pt idx="501">
                  <c:v>0.79600000000000004</c:v>
                </c:pt>
                <c:pt idx="502">
                  <c:v>0.77400000000000047</c:v>
                </c:pt>
                <c:pt idx="503">
                  <c:v>0.75700000000000056</c:v>
                </c:pt>
                <c:pt idx="504">
                  <c:v>0.73500000000000054</c:v>
                </c:pt>
                <c:pt idx="505">
                  <c:v>0.6950000000000004</c:v>
                </c:pt>
                <c:pt idx="506">
                  <c:v>0.67400000000000082</c:v>
                </c:pt>
                <c:pt idx="507">
                  <c:v>0.6540000000000008</c:v>
                </c:pt>
                <c:pt idx="508">
                  <c:v>0.63400000000000056</c:v>
                </c:pt>
                <c:pt idx="509">
                  <c:v>0.62000000000000055</c:v>
                </c:pt>
                <c:pt idx="510">
                  <c:v>0.58800000000000008</c:v>
                </c:pt>
                <c:pt idx="511">
                  <c:v>0.59100000000000008</c:v>
                </c:pt>
                <c:pt idx="512">
                  <c:v>0.57900000000000051</c:v>
                </c:pt>
                <c:pt idx="513">
                  <c:v>0.56200000000000061</c:v>
                </c:pt>
                <c:pt idx="514">
                  <c:v>0.58100000000000007</c:v>
                </c:pt>
                <c:pt idx="515">
                  <c:v>0.58700000000000008</c:v>
                </c:pt>
                <c:pt idx="516">
                  <c:v>0.58700000000000008</c:v>
                </c:pt>
                <c:pt idx="517">
                  <c:v>0.56899999999999995</c:v>
                </c:pt>
                <c:pt idx="518">
                  <c:v>0.55900000000000005</c:v>
                </c:pt>
                <c:pt idx="519">
                  <c:v>0.54300000000000004</c:v>
                </c:pt>
                <c:pt idx="520">
                  <c:v>0.53100000000000003</c:v>
                </c:pt>
                <c:pt idx="521">
                  <c:v>0.51700000000000002</c:v>
                </c:pt>
                <c:pt idx="522">
                  <c:v>0.502</c:v>
                </c:pt>
                <c:pt idx="523">
                  <c:v>0.48800000000000032</c:v>
                </c:pt>
                <c:pt idx="524">
                  <c:v>0.47300000000000025</c:v>
                </c:pt>
                <c:pt idx="525">
                  <c:v>0.44900000000000007</c:v>
                </c:pt>
                <c:pt idx="526">
                  <c:v>0.43900000000000028</c:v>
                </c:pt>
                <c:pt idx="527">
                  <c:v>0.43000000000000027</c:v>
                </c:pt>
                <c:pt idx="528">
                  <c:v>0.42200000000000032</c:v>
                </c:pt>
                <c:pt idx="529">
                  <c:v>0.42200000000000032</c:v>
                </c:pt>
                <c:pt idx="530">
                  <c:v>0.42200000000000032</c:v>
                </c:pt>
                <c:pt idx="531">
                  <c:v>0.41000000000000025</c:v>
                </c:pt>
                <c:pt idx="532">
                  <c:v>0.39700000000000041</c:v>
                </c:pt>
                <c:pt idx="533">
                  <c:v>0.38600000000000034</c:v>
                </c:pt>
                <c:pt idx="534">
                  <c:v>0.37600000000000028</c:v>
                </c:pt>
                <c:pt idx="535">
                  <c:v>0.35700000000000026</c:v>
                </c:pt>
                <c:pt idx="536">
                  <c:v>0.35300000000000026</c:v>
                </c:pt>
                <c:pt idx="537">
                  <c:v>0.3430000000000003</c:v>
                </c:pt>
                <c:pt idx="538">
                  <c:v>0.33700000000000041</c:v>
                </c:pt>
                <c:pt idx="539">
                  <c:v>0.33700000000000041</c:v>
                </c:pt>
                <c:pt idx="540">
                  <c:v>0.32700000000000035</c:v>
                </c:pt>
                <c:pt idx="541">
                  <c:v>0.3300000000000004</c:v>
                </c:pt>
                <c:pt idx="542">
                  <c:v>0.32600000000000035</c:v>
                </c:pt>
                <c:pt idx="543">
                  <c:v>0.32400000000000034</c:v>
                </c:pt>
                <c:pt idx="544">
                  <c:v>0.31900000000000034</c:v>
                </c:pt>
                <c:pt idx="545">
                  <c:v>0.33200000000000041</c:v>
                </c:pt>
                <c:pt idx="546">
                  <c:v>0.34500000000000031</c:v>
                </c:pt>
                <c:pt idx="547">
                  <c:v>0.34700000000000031</c:v>
                </c:pt>
                <c:pt idx="548">
                  <c:v>0.33900000000000041</c:v>
                </c:pt>
                <c:pt idx="549">
                  <c:v>0.3290000000000004</c:v>
                </c:pt>
                <c:pt idx="550">
                  <c:v>0.32600000000000035</c:v>
                </c:pt>
                <c:pt idx="551">
                  <c:v>0.35200000000000026</c:v>
                </c:pt>
                <c:pt idx="552">
                  <c:v>0.35000000000000026</c:v>
                </c:pt>
                <c:pt idx="553">
                  <c:v>0.3420000000000003</c:v>
                </c:pt>
                <c:pt idx="554">
                  <c:v>0.33200000000000041</c:v>
                </c:pt>
                <c:pt idx="555">
                  <c:v>0.33100000000000041</c:v>
                </c:pt>
                <c:pt idx="556">
                  <c:v>0.3300000000000004</c:v>
                </c:pt>
                <c:pt idx="557">
                  <c:v>0.32500000000000034</c:v>
                </c:pt>
                <c:pt idx="558">
                  <c:v>0.31600000000000034</c:v>
                </c:pt>
                <c:pt idx="559">
                  <c:v>0.30800000000000027</c:v>
                </c:pt>
                <c:pt idx="560">
                  <c:v>0.29100000000000026</c:v>
                </c:pt>
                <c:pt idx="561">
                  <c:v>0.28300000000000008</c:v>
                </c:pt>
                <c:pt idx="562">
                  <c:v>0.27500000000000002</c:v>
                </c:pt>
                <c:pt idx="563">
                  <c:v>0.27300000000000002</c:v>
                </c:pt>
                <c:pt idx="564">
                  <c:v>0.32100000000000034</c:v>
                </c:pt>
                <c:pt idx="565">
                  <c:v>0.33500000000000041</c:v>
                </c:pt>
                <c:pt idx="566">
                  <c:v>0.36200000000000032</c:v>
                </c:pt>
                <c:pt idx="567">
                  <c:v>0.40400000000000008</c:v>
                </c:pt>
                <c:pt idx="568">
                  <c:v>0.3920000000000004</c:v>
                </c:pt>
                <c:pt idx="569">
                  <c:v>0.38500000000000034</c:v>
                </c:pt>
                <c:pt idx="570">
                  <c:v>0.36400000000000032</c:v>
                </c:pt>
                <c:pt idx="571">
                  <c:v>0.35400000000000026</c:v>
                </c:pt>
                <c:pt idx="572">
                  <c:v>0.34400000000000031</c:v>
                </c:pt>
                <c:pt idx="573">
                  <c:v>0.33400000000000041</c:v>
                </c:pt>
                <c:pt idx="574">
                  <c:v>0.33400000000000041</c:v>
                </c:pt>
                <c:pt idx="575">
                  <c:v>0.33400000000000041</c:v>
                </c:pt>
              </c:numCache>
            </c:numRef>
          </c:val>
          <c:smooth val="0"/>
        </c:ser>
        <c:ser>
          <c:idx val="3"/>
          <c:order val="3"/>
          <c:tx>
            <c:strRef>
              <c:f>'Maize Volatility 1'!$E$2</c:f>
              <c:strCache>
                <c:ptCount val="1"/>
                <c:pt idx="0">
                  <c:v>CBOT Corn</c:v>
                </c:pt>
              </c:strCache>
            </c:strRef>
          </c:tx>
          <c:marker>
            <c:symbol val="none"/>
          </c:marker>
          <c:cat>
            <c:strRef>
              <c:f>'Maize Volatility 1'!$B$3:$B$578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Volatility 1'!$E$3:$E$578</c:f>
              <c:numCache>
                <c:formatCode>General</c:formatCode>
                <c:ptCount val="576"/>
                <c:pt idx="0">
                  <c:v>1.7109999999999992</c:v>
                </c:pt>
                <c:pt idx="1">
                  <c:v>1.7380000000000002</c:v>
                </c:pt>
                <c:pt idx="2">
                  <c:v>1.7289999999999992</c:v>
                </c:pt>
                <c:pt idx="3">
                  <c:v>1.829</c:v>
                </c:pt>
                <c:pt idx="4">
                  <c:v>1.802</c:v>
                </c:pt>
                <c:pt idx="5">
                  <c:v>1.8049999999999988</c:v>
                </c:pt>
                <c:pt idx="6">
                  <c:v>1.7500000000000002</c:v>
                </c:pt>
                <c:pt idx="7">
                  <c:v>1.9259999999999986</c:v>
                </c:pt>
                <c:pt idx="8">
                  <c:v>1.9089999999999998</c:v>
                </c:pt>
                <c:pt idx="9">
                  <c:v>1.861</c:v>
                </c:pt>
                <c:pt idx="10">
                  <c:v>1.861</c:v>
                </c:pt>
                <c:pt idx="11">
                  <c:v>1.839</c:v>
                </c:pt>
                <c:pt idx="12">
                  <c:v>1.9279999999999986</c:v>
                </c:pt>
                <c:pt idx="13">
                  <c:v>1.9200000000000008</c:v>
                </c:pt>
                <c:pt idx="14">
                  <c:v>1.863</c:v>
                </c:pt>
                <c:pt idx="15">
                  <c:v>1.81</c:v>
                </c:pt>
                <c:pt idx="16">
                  <c:v>1.8160000000000001</c:v>
                </c:pt>
                <c:pt idx="17">
                  <c:v>1.823</c:v>
                </c:pt>
                <c:pt idx="18">
                  <c:v>1.7940000000000003</c:v>
                </c:pt>
                <c:pt idx="19">
                  <c:v>1.764999999999999</c:v>
                </c:pt>
                <c:pt idx="20">
                  <c:v>1.7940000000000003</c:v>
                </c:pt>
                <c:pt idx="21">
                  <c:v>1.7500000000000002</c:v>
                </c:pt>
                <c:pt idx="22">
                  <c:v>1.6990000000000001</c:v>
                </c:pt>
                <c:pt idx="23">
                  <c:v>1.673</c:v>
                </c:pt>
                <c:pt idx="24">
                  <c:v>1.7089999999999992</c:v>
                </c:pt>
                <c:pt idx="25">
                  <c:v>1.667</c:v>
                </c:pt>
                <c:pt idx="26">
                  <c:v>1.6180000000000001</c:v>
                </c:pt>
                <c:pt idx="27">
                  <c:v>1.7700000000000002</c:v>
                </c:pt>
                <c:pt idx="28">
                  <c:v>1.7160000000000002</c:v>
                </c:pt>
                <c:pt idx="29">
                  <c:v>1.679</c:v>
                </c:pt>
                <c:pt idx="30">
                  <c:v>1.6830000000000001</c:v>
                </c:pt>
                <c:pt idx="31">
                  <c:v>1.6479999999999988</c:v>
                </c:pt>
                <c:pt idx="32">
                  <c:v>1.5980000000000001</c:v>
                </c:pt>
                <c:pt idx="33">
                  <c:v>1.7129999999999992</c:v>
                </c:pt>
                <c:pt idx="34">
                  <c:v>1.667</c:v>
                </c:pt>
                <c:pt idx="35">
                  <c:v>1.667</c:v>
                </c:pt>
                <c:pt idx="36">
                  <c:v>1.9569999999999999</c:v>
                </c:pt>
                <c:pt idx="37">
                  <c:v>1.9349999999999998</c:v>
                </c:pt>
                <c:pt idx="38">
                  <c:v>1.8919999999999988</c:v>
                </c:pt>
                <c:pt idx="39">
                  <c:v>2.0319999999999987</c:v>
                </c:pt>
                <c:pt idx="40">
                  <c:v>1.9949999999999999</c:v>
                </c:pt>
                <c:pt idx="41">
                  <c:v>1.9369999999999998</c:v>
                </c:pt>
                <c:pt idx="42">
                  <c:v>1.9429999999999998</c:v>
                </c:pt>
                <c:pt idx="43">
                  <c:v>1.9460000000000008</c:v>
                </c:pt>
                <c:pt idx="44">
                  <c:v>1.9159999999999986</c:v>
                </c:pt>
                <c:pt idx="45">
                  <c:v>1.9009999999999998</c:v>
                </c:pt>
                <c:pt idx="46">
                  <c:v>1.9000000000000001</c:v>
                </c:pt>
                <c:pt idx="47">
                  <c:v>1.85</c:v>
                </c:pt>
                <c:pt idx="48">
                  <c:v>1.9289999999999998</c:v>
                </c:pt>
                <c:pt idx="49">
                  <c:v>1.9820000000000009</c:v>
                </c:pt>
                <c:pt idx="50">
                  <c:v>1.9269999999999998</c:v>
                </c:pt>
                <c:pt idx="51">
                  <c:v>2.161</c:v>
                </c:pt>
                <c:pt idx="52">
                  <c:v>2.238</c:v>
                </c:pt>
                <c:pt idx="53">
                  <c:v>2.4499999999999997</c:v>
                </c:pt>
                <c:pt idx="54">
                  <c:v>2.722</c:v>
                </c:pt>
                <c:pt idx="55">
                  <c:v>2.64</c:v>
                </c:pt>
                <c:pt idx="56">
                  <c:v>2.56</c:v>
                </c:pt>
                <c:pt idx="57">
                  <c:v>2.4939999999999998</c:v>
                </c:pt>
                <c:pt idx="58">
                  <c:v>2.5230000000000001</c:v>
                </c:pt>
                <c:pt idx="59">
                  <c:v>2.4959999999999987</c:v>
                </c:pt>
                <c:pt idx="60">
                  <c:v>2.52</c:v>
                </c:pt>
                <c:pt idx="61">
                  <c:v>2.4430000000000001</c:v>
                </c:pt>
                <c:pt idx="62">
                  <c:v>2.3939999999999997</c:v>
                </c:pt>
                <c:pt idx="63">
                  <c:v>2.5470000000000002</c:v>
                </c:pt>
                <c:pt idx="64">
                  <c:v>2.8489999999999998</c:v>
                </c:pt>
                <c:pt idx="65">
                  <c:v>2.8609999999999998</c:v>
                </c:pt>
                <c:pt idx="66">
                  <c:v>2.778</c:v>
                </c:pt>
                <c:pt idx="67">
                  <c:v>2.6989999999999998</c:v>
                </c:pt>
                <c:pt idx="68">
                  <c:v>2.6230000000000002</c:v>
                </c:pt>
                <c:pt idx="69">
                  <c:v>2.5539999999999998</c:v>
                </c:pt>
                <c:pt idx="70">
                  <c:v>2.484</c:v>
                </c:pt>
                <c:pt idx="71">
                  <c:v>2.5389999999999997</c:v>
                </c:pt>
                <c:pt idx="72">
                  <c:v>2.4619999999999997</c:v>
                </c:pt>
                <c:pt idx="73">
                  <c:v>2.3889999999999998</c:v>
                </c:pt>
                <c:pt idx="74">
                  <c:v>2.3589999999999987</c:v>
                </c:pt>
                <c:pt idx="75">
                  <c:v>2.3029999999999977</c:v>
                </c:pt>
                <c:pt idx="76">
                  <c:v>2.2370000000000001</c:v>
                </c:pt>
                <c:pt idx="77">
                  <c:v>2.2450000000000001</c:v>
                </c:pt>
                <c:pt idx="78">
                  <c:v>2.1800000000000002</c:v>
                </c:pt>
                <c:pt idx="79">
                  <c:v>2.1800000000000002</c:v>
                </c:pt>
                <c:pt idx="80">
                  <c:v>2.2530000000000001</c:v>
                </c:pt>
                <c:pt idx="81">
                  <c:v>2.1850000000000001</c:v>
                </c:pt>
                <c:pt idx="82">
                  <c:v>2.1759999999999997</c:v>
                </c:pt>
                <c:pt idx="83">
                  <c:v>2.34</c:v>
                </c:pt>
                <c:pt idx="84">
                  <c:v>2.4749999999999988</c:v>
                </c:pt>
                <c:pt idx="85">
                  <c:v>2.5319999999999987</c:v>
                </c:pt>
                <c:pt idx="86">
                  <c:v>2.4929999999999977</c:v>
                </c:pt>
                <c:pt idx="87">
                  <c:v>2.427</c:v>
                </c:pt>
                <c:pt idx="88">
                  <c:v>2.4759999999999978</c:v>
                </c:pt>
                <c:pt idx="89">
                  <c:v>2.5359999999999987</c:v>
                </c:pt>
                <c:pt idx="90">
                  <c:v>2.5670000000000002</c:v>
                </c:pt>
                <c:pt idx="91">
                  <c:v>2.488</c:v>
                </c:pt>
                <c:pt idx="92">
                  <c:v>2.7690000000000001</c:v>
                </c:pt>
                <c:pt idx="93">
                  <c:v>2.718</c:v>
                </c:pt>
                <c:pt idx="94">
                  <c:v>2.637</c:v>
                </c:pt>
                <c:pt idx="95">
                  <c:v>2.633</c:v>
                </c:pt>
                <c:pt idx="96">
                  <c:v>2.661</c:v>
                </c:pt>
                <c:pt idx="97">
                  <c:v>2.7469999999999999</c:v>
                </c:pt>
                <c:pt idx="98">
                  <c:v>2.665</c:v>
                </c:pt>
                <c:pt idx="99">
                  <c:v>2.6030000000000002</c:v>
                </c:pt>
                <c:pt idx="100">
                  <c:v>2.5339999999999998</c:v>
                </c:pt>
                <c:pt idx="101">
                  <c:v>2.5609999999999999</c:v>
                </c:pt>
                <c:pt idx="102">
                  <c:v>2.4969999999999977</c:v>
                </c:pt>
                <c:pt idx="103">
                  <c:v>2.4209999999999998</c:v>
                </c:pt>
                <c:pt idx="104">
                  <c:v>2.3789999999999987</c:v>
                </c:pt>
                <c:pt idx="105">
                  <c:v>2.3789999999999987</c:v>
                </c:pt>
                <c:pt idx="106">
                  <c:v>2.34</c:v>
                </c:pt>
                <c:pt idx="107">
                  <c:v>2.2909999999999999</c:v>
                </c:pt>
                <c:pt idx="108">
                  <c:v>2.2319999999999998</c:v>
                </c:pt>
                <c:pt idx="109">
                  <c:v>2.2090000000000001</c:v>
                </c:pt>
                <c:pt idx="110">
                  <c:v>2.274</c:v>
                </c:pt>
                <c:pt idx="111">
                  <c:v>2.2069999999999999</c:v>
                </c:pt>
                <c:pt idx="112">
                  <c:v>2.3059999999999987</c:v>
                </c:pt>
                <c:pt idx="113">
                  <c:v>2.3239999999999998</c:v>
                </c:pt>
                <c:pt idx="114">
                  <c:v>2.254</c:v>
                </c:pt>
                <c:pt idx="115">
                  <c:v>2.1930000000000001</c:v>
                </c:pt>
                <c:pt idx="116">
                  <c:v>2.3089999999999997</c:v>
                </c:pt>
                <c:pt idx="117">
                  <c:v>2.46</c:v>
                </c:pt>
                <c:pt idx="118">
                  <c:v>2.5369999999999977</c:v>
                </c:pt>
                <c:pt idx="119">
                  <c:v>2.4609999999999999</c:v>
                </c:pt>
                <c:pt idx="120">
                  <c:v>2.3859999999999997</c:v>
                </c:pt>
                <c:pt idx="121">
                  <c:v>2.323</c:v>
                </c:pt>
                <c:pt idx="122">
                  <c:v>2.5019999999999998</c:v>
                </c:pt>
                <c:pt idx="123">
                  <c:v>2.427</c:v>
                </c:pt>
                <c:pt idx="124">
                  <c:v>2.3879999999999999</c:v>
                </c:pt>
                <c:pt idx="125">
                  <c:v>2.3439999999999999</c:v>
                </c:pt>
                <c:pt idx="126">
                  <c:v>2.4039999999999999</c:v>
                </c:pt>
                <c:pt idx="127">
                  <c:v>2.3849999999999998</c:v>
                </c:pt>
                <c:pt idx="128">
                  <c:v>3.4589999999999987</c:v>
                </c:pt>
                <c:pt idx="129">
                  <c:v>3.3819999999999997</c:v>
                </c:pt>
                <c:pt idx="130">
                  <c:v>3.3819999999999997</c:v>
                </c:pt>
                <c:pt idx="131">
                  <c:v>3.585</c:v>
                </c:pt>
                <c:pt idx="132">
                  <c:v>3.6759999999999997</c:v>
                </c:pt>
                <c:pt idx="133">
                  <c:v>3.5640000000000001</c:v>
                </c:pt>
                <c:pt idx="134">
                  <c:v>3.5470000000000002</c:v>
                </c:pt>
                <c:pt idx="135">
                  <c:v>3.4519999999999977</c:v>
                </c:pt>
                <c:pt idx="136">
                  <c:v>3.3879999999999999</c:v>
                </c:pt>
                <c:pt idx="137">
                  <c:v>3.4299999999999997</c:v>
                </c:pt>
                <c:pt idx="138">
                  <c:v>3.3479999999999999</c:v>
                </c:pt>
                <c:pt idx="139">
                  <c:v>3.294</c:v>
                </c:pt>
                <c:pt idx="140">
                  <c:v>3.2</c:v>
                </c:pt>
                <c:pt idx="141">
                  <c:v>3.1030000000000002</c:v>
                </c:pt>
                <c:pt idx="142">
                  <c:v>3.0329999999999977</c:v>
                </c:pt>
                <c:pt idx="143">
                  <c:v>2.96</c:v>
                </c:pt>
                <c:pt idx="144">
                  <c:v>2.8919999999999977</c:v>
                </c:pt>
                <c:pt idx="145">
                  <c:v>2.836999999999998</c:v>
                </c:pt>
                <c:pt idx="146">
                  <c:v>2.774</c:v>
                </c:pt>
                <c:pt idx="147">
                  <c:v>2.69</c:v>
                </c:pt>
                <c:pt idx="148">
                  <c:v>2.633</c:v>
                </c:pt>
                <c:pt idx="149">
                  <c:v>2.63</c:v>
                </c:pt>
                <c:pt idx="150">
                  <c:v>2.6080000000000001</c:v>
                </c:pt>
                <c:pt idx="151">
                  <c:v>2.7290000000000001</c:v>
                </c:pt>
                <c:pt idx="152">
                  <c:v>2.6539999999999999</c:v>
                </c:pt>
                <c:pt idx="153">
                  <c:v>2.6139999999999999</c:v>
                </c:pt>
                <c:pt idx="154">
                  <c:v>2.5349999999999997</c:v>
                </c:pt>
                <c:pt idx="155">
                  <c:v>2.5459999999999998</c:v>
                </c:pt>
                <c:pt idx="156">
                  <c:v>2.4699999999999998</c:v>
                </c:pt>
                <c:pt idx="157">
                  <c:v>2.3949999999999987</c:v>
                </c:pt>
                <c:pt idx="158">
                  <c:v>2.4689999999999999</c:v>
                </c:pt>
                <c:pt idx="159">
                  <c:v>2.3949999999999987</c:v>
                </c:pt>
                <c:pt idx="160">
                  <c:v>2.327</c:v>
                </c:pt>
                <c:pt idx="161">
                  <c:v>2.2650000000000001</c:v>
                </c:pt>
                <c:pt idx="162">
                  <c:v>2.1989999999999998</c:v>
                </c:pt>
                <c:pt idx="163">
                  <c:v>2.1819999999999999</c:v>
                </c:pt>
                <c:pt idx="164">
                  <c:v>2.1509999999999998</c:v>
                </c:pt>
                <c:pt idx="165">
                  <c:v>2.1059999999999999</c:v>
                </c:pt>
                <c:pt idx="166">
                  <c:v>2.0630000000000002</c:v>
                </c:pt>
                <c:pt idx="167">
                  <c:v>2</c:v>
                </c:pt>
                <c:pt idx="168">
                  <c:v>1.9389999999999998</c:v>
                </c:pt>
                <c:pt idx="169">
                  <c:v>1.9840000000000009</c:v>
                </c:pt>
                <c:pt idx="170">
                  <c:v>1.9249999999999998</c:v>
                </c:pt>
                <c:pt idx="171">
                  <c:v>1.877</c:v>
                </c:pt>
                <c:pt idx="172">
                  <c:v>1.8340000000000001</c:v>
                </c:pt>
                <c:pt idx="173">
                  <c:v>2.0319999999999987</c:v>
                </c:pt>
                <c:pt idx="174">
                  <c:v>2.0830000000000002</c:v>
                </c:pt>
                <c:pt idx="175">
                  <c:v>2.0830000000000002</c:v>
                </c:pt>
                <c:pt idx="176">
                  <c:v>2.0249999999999999</c:v>
                </c:pt>
                <c:pt idx="177">
                  <c:v>1.9989999999999999</c:v>
                </c:pt>
                <c:pt idx="178">
                  <c:v>1.9949999999999999</c:v>
                </c:pt>
                <c:pt idx="179">
                  <c:v>1.9359999999999986</c:v>
                </c:pt>
                <c:pt idx="180">
                  <c:v>1.893</c:v>
                </c:pt>
                <c:pt idx="181">
                  <c:v>2.0339999999999998</c:v>
                </c:pt>
                <c:pt idx="182">
                  <c:v>1.9749999999999999</c:v>
                </c:pt>
                <c:pt idx="183">
                  <c:v>1.9660000000000009</c:v>
                </c:pt>
                <c:pt idx="184">
                  <c:v>1.9359999999999986</c:v>
                </c:pt>
                <c:pt idx="185">
                  <c:v>1.877</c:v>
                </c:pt>
                <c:pt idx="186">
                  <c:v>1.823</c:v>
                </c:pt>
                <c:pt idx="187">
                  <c:v>1.776999999999999</c:v>
                </c:pt>
                <c:pt idx="188">
                  <c:v>2.1779999999999999</c:v>
                </c:pt>
                <c:pt idx="189">
                  <c:v>2.16</c:v>
                </c:pt>
                <c:pt idx="190">
                  <c:v>2.1230000000000002</c:v>
                </c:pt>
                <c:pt idx="191">
                  <c:v>2.0630000000000002</c:v>
                </c:pt>
                <c:pt idx="192">
                  <c:v>2.169</c:v>
                </c:pt>
                <c:pt idx="193">
                  <c:v>2.1030000000000002</c:v>
                </c:pt>
                <c:pt idx="194">
                  <c:v>2.601</c:v>
                </c:pt>
                <c:pt idx="195">
                  <c:v>2.5219999999999998</c:v>
                </c:pt>
                <c:pt idx="196">
                  <c:v>2.4539999999999997</c:v>
                </c:pt>
                <c:pt idx="197">
                  <c:v>2.484</c:v>
                </c:pt>
                <c:pt idx="198">
                  <c:v>2.4089999999999998</c:v>
                </c:pt>
                <c:pt idx="199">
                  <c:v>2.347</c:v>
                </c:pt>
                <c:pt idx="200">
                  <c:v>2.2840000000000011</c:v>
                </c:pt>
                <c:pt idx="201">
                  <c:v>2.7029999999999998</c:v>
                </c:pt>
                <c:pt idx="202">
                  <c:v>2.6269999999999998</c:v>
                </c:pt>
                <c:pt idx="203">
                  <c:v>2.5489999999999999</c:v>
                </c:pt>
                <c:pt idx="204">
                  <c:v>2.4719999999999978</c:v>
                </c:pt>
                <c:pt idx="205">
                  <c:v>2.3969999999999976</c:v>
                </c:pt>
                <c:pt idx="206">
                  <c:v>2.3259999999999987</c:v>
                </c:pt>
                <c:pt idx="207">
                  <c:v>2.2669999999999999</c:v>
                </c:pt>
                <c:pt idx="208">
                  <c:v>2.234</c:v>
                </c:pt>
                <c:pt idx="209">
                  <c:v>2.1659999999999999</c:v>
                </c:pt>
                <c:pt idx="210">
                  <c:v>2.1</c:v>
                </c:pt>
                <c:pt idx="211">
                  <c:v>2.0369999999999977</c:v>
                </c:pt>
                <c:pt idx="212">
                  <c:v>2.0459999999999998</c:v>
                </c:pt>
                <c:pt idx="213">
                  <c:v>2.0509999999999997</c:v>
                </c:pt>
                <c:pt idx="214">
                  <c:v>1.9909999999999999</c:v>
                </c:pt>
                <c:pt idx="215">
                  <c:v>1.9569999999999999</c:v>
                </c:pt>
                <c:pt idx="216">
                  <c:v>1.9139999999999986</c:v>
                </c:pt>
                <c:pt idx="217">
                  <c:v>1.893</c:v>
                </c:pt>
                <c:pt idx="218">
                  <c:v>1.859</c:v>
                </c:pt>
                <c:pt idx="219">
                  <c:v>1.8029999999999988</c:v>
                </c:pt>
                <c:pt idx="220">
                  <c:v>1.7520000000000002</c:v>
                </c:pt>
                <c:pt idx="221">
                  <c:v>1.7169999999999992</c:v>
                </c:pt>
                <c:pt idx="222">
                  <c:v>1.675</c:v>
                </c:pt>
                <c:pt idx="223">
                  <c:v>1.677</c:v>
                </c:pt>
                <c:pt idx="224">
                  <c:v>1.651</c:v>
                </c:pt>
                <c:pt idx="225">
                  <c:v>1.615</c:v>
                </c:pt>
                <c:pt idx="226">
                  <c:v>1.6259999999999988</c:v>
                </c:pt>
                <c:pt idx="227">
                  <c:v>1.5820000000000001</c:v>
                </c:pt>
                <c:pt idx="228">
                  <c:v>1.899</c:v>
                </c:pt>
                <c:pt idx="229">
                  <c:v>1.85</c:v>
                </c:pt>
                <c:pt idx="230">
                  <c:v>1.8680000000000001</c:v>
                </c:pt>
                <c:pt idx="231">
                  <c:v>1.8120000000000001</c:v>
                </c:pt>
                <c:pt idx="232">
                  <c:v>1.81</c:v>
                </c:pt>
                <c:pt idx="233">
                  <c:v>1.81</c:v>
                </c:pt>
                <c:pt idx="234">
                  <c:v>1.7760000000000002</c:v>
                </c:pt>
                <c:pt idx="235">
                  <c:v>1.7620000000000002</c:v>
                </c:pt>
                <c:pt idx="236">
                  <c:v>1.7249999999999992</c:v>
                </c:pt>
                <c:pt idx="237">
                  <c:v>1.677</c:v>
                </c:pt>
                <c:pt idx="238">
                  <c:v>1.6500000000000001</c:v>
                </c:pt>
                <c:pt idx="239">
                  <c:v>1.639</c:v>
                </c:pt>
                <c:pt idx="240">
                  <c:v>1.613</c:v>
                </c:pt>
                <c:pt idx="241">
                  <c:v>1.5760000000000001</c:v>
                </c:pt>
                <c:pt idx="242">
                  <c:v>1.534</c:v>
                </c:pt>
                <c:pt idx="243">
                  <c:v>1.52</c:v>
                </c:pt>
                <c:pt idx="244">
                  <c:v>1.486999999999999</c:v>
                </c:pt>
                <c:pt idx="245">
                  <c:v>1.4419999999999977</c:v>
                </c:pt>
                <c:pt idx="246">
                  <c:v>1.4019999999999975</c:v>
                </c:pt>
                <c:pt idx="247">
                  <c:v>1.4089999999999987</c:v>
                </c:pt>
                <c:pt idx="248">
                  <c:v>1.367</c:v>
                </c:pt>
                <c:pt idx="249">
                  <c:v>1.335</c:v>
                </c:pt>
                <c:pt idx="250">
                  <c:v>1.484999999999999</c:v>
                </c:pt>
                <c:pt idx="251">
                  <c:v>1.458</c:v>
                </c:pt>
                <c:pt idx="252">
                  <c:v>1.458999999999999</c:v>
                </c:pt>
                <c:pt idx="253">
                  <c:v>1.4139999999999975</c:v>
                </c:pt>
                <c:pt idx="254">
                  <c:v>1.373</c:v>
                </c:pt>
                <c:pt idx="255">
                  <c:v>1.373</c:v>
                </c:pt>
                <c:pt idx="256">
                  <c:v>1.4279999999999977</c:v>
                </c:pt>
                <c:pt idx="257">
                  <c:v>1.4239999999999977</c:v>
                </c:pt>
                <c:pt idx="258">
                  <c:v>1.3939999999999988</c:v>
                </c:pt>
                <c:pt idx="259">
                  <c:v>1.385</c:v>
                </c:pt>
                <c:pt idx="260">
                  <c:v>1.385</c:v>
                </c:pt>
                <c:pt idx="261">
                  <c:v>1.4089999999999987</c:v>
                </c:pt>
                <c:pt idx="262">
                  <c:v>1.3660000000000001</c:v>
                </c:pt>
                <c:pt idx="263">
                  <c:v>1.448999999999999</c:v>
                </c:pt>
                <c:pt idx="264">
                  <c:v>1.4049999999999987</c:v>
                </c:pt>
                <c:pt idx="265">
                  <c:v>1.395</c:v>
                </c:pt>
                <c:pt idx="266">
                  <c:v>1.3520000000000001</c:v>
                </c:pt>
                <c:pt idx="267">
                  <c:v>1.3120000000000001</c:v>
                </c:pt>
                <c:pt idx="268">
                  <c:v>2.0219999999999998</c:v>
                </c:pt>
                <c:pt idx="269">
                  <c:v>2.0230000000000001</c:v>
                </c:pt>
                <c:pt idx="270">
                  <c:v>2.0230000000000001</c:v>
                </c:pt>
                <c:pt idx="271">
                  <c:v>1.9689999999999999</c:v>
                </c:pt>
                <c:pt idx="272">
                  <c:v>1.9600000000000009</c:v>
                </c:pt>
                <c:pt idx="273">
                  <c:v>1.9640000000000009</c:v>
                </c:pt>
                <c:pt idx="274">
                  <c:v>1.9149999999999998</c:v>
                </c:pt>
                <c:pt idx="275">
                  <c:v>1.8839999999999988</c:v>
                </c:pt>
                <c:pt idx="276">
                  <c:v>1.8660000000000001</c:v>
                </c:pt>
                <c:pt idx="277">
                  <c:v>1.8149999999999988</c:v>
                </c:pt>
                <c:pt idx="278">
                  <c:v>1.7600000000000002</c:v>
                </c:pt>
                <c:pt idx="279">
                  <c:v>1.7260000000000002</c:v>
                </c:pt>
                <c:pt idx="280">
                  <c:v>1.7209999999999992</c:v>
                </c:pt>
                <c:pt idx="281">
                  <c:v>1.6890000000000001</c:v>
                </c:pt>
                <c:pt idx="282">
                  <c:v>1.6400000000000001</c:v>
                </c:pt>
                <c:pt idx="283">
                  <c:v>1.59</c:v>
                </c:pt>
                <c:pt idx="284">
                  <c:v>1.542</c:v>
                </c:pt>
                <c:pt idx="285">
                  <c:v>1.496</c:v>
                </c:pt>
                <c:pt idx="286">
                  <c:v>1.452999999999999</c:v>
                </c:pt>
                <c:pt idx="287">
                  <c:v>1.4089999999999987</c:v>
                </c:pt>
                <c:pt idx="288">
                  <c:v>1.385</c:v>
                </c:pt>
                <c:pt idx="289">
                  <c:v>1.361</c:v>
                </c:pt>
                <c:pt idx="290">
                  <c:v>1.349</c:v>
                </c:pt>
                <c:pt idx="291">
                  <c:v>1.3320000000000001</c:v>
                </c:pt>
                <c:pt idx="292">
                  <c:v>1.319</c:v>
                </c:pt>
                <c:pt idx="293">
                  <c:v>1.3240000000000001</c:v>
                </c:pt>
                <c:pt idx="294">
                  <c:v>1.298</c:v>
                </c:pt>
                <c:pt idx="295">
                  <c:v>1.298</c:v>
                </c:pt>
                <c:pt idx="296">
                  <c:v>1.35</c:v>
                </c:pt>
                <c:pt idx="297">
                  <c:v>1.3480000000000001</c:v>
                </c:pt>
                <c:pt idx="298">
                  <c:v>1.3069999999999988</c:v>
                </c:pt>
                <c:pt idx="299">
                  <c:v>1.2669999999999988</c:v>
                </c:pt>
                <c:pt idx="300">
                  <c:v>1.234999999999999</c:v>
                </c:pt>
                <c:pt idx="301">
                  <c:v>1.238999999999999</c:v>
                </c:pt>
                <c:pt idx="302">
                  <c:v>1.204999999999999</c:v>
                </c:pt>
                <c:pt idx="303">
                  <c:v>1.175</c:v>
                </c:pt>
                <c:pt idx="304">
                  <c:v>1.1519999999999988</c:v>
                </c:pt>
                <c:pt idx="305">
                  <c:v>1.1439999999999988</c:v>
                </c:pt>
                <c:pt idx="306">
                  <c:v>1.1559999999999988</c:v>
                </c:pt>
                <c:pt idx="307">
                  <c:v>1.2509999999999988</c:v>
                </c:pt>
                <c:pt idx="308">
                  <c:v>1.214</c:v>
                </c:pt>
                <c:pt idx="309">
                  <c:v>1.218999999999999</c:v>
                </c:pt>
                <c:pt idx="310">
                  <c:v>1.3380000000000001</c:v>
                </c:pt>
                <c:pt idx="311">
                  <c:v>1.2989999999999988</c:v>
                </c:pt>
                <c:pt idx="312">
                  <c:v>1.2729999999999988</c:v>
                </c:pt>
                <c:pt idx="313">
                  <c:v>1.234999999999999</c:v>
                </c:pt>
                <c:pt idx="314">
                  <c:v>1.202999999999999</c:v>
                </c:pt>
                <c:pt idx="315">
                  <c:v>1.224</c:v>
                </c:pt>
                <c:pt idx="316">
                  <c:v>1.3380000000000001</c:v>
                </c:pt>
                <c:pt idx="317">
                  <c:v>1.3169999999999988</c:v>
                </c:pt>
                <c:pt idx="318">
                  <c:v>1.2789999999999988</c:v>
                </c:pt>
                <c:pt idx="319">
                  <c:v>1.240999999999999</c:v>
                </c:pt>
                <c:pt idx="320">
                  <c:v>1.254</c:v>
                </c:pt>
                <c:pt idx="321">
                  <c:v>1.248999999999999</c:v>
                </c:pt>
                <c:pt idx="322">
                  <c:v>1.284</c:v>
                </c:pt>
                <c:pt idx="323">
                  <c:v>1.4109999999999987</c:v>
                </c:pt>
                <c:pt idx="324">
                  <c:v>2.0709999999999997</c:v>
                </c:pt>
                <c:pt idx="325">
                  <c:v>2.0470000000000002</c:v>
                </c:pt>
                <c:pt idx="326">
                  <c:v>1.9869999999999999</c:v>
                </c:pt>
                <c:pt idx="327">
                  <c:v>1.9279999999999986</c:v>
                </c:pt>
                <c:pt idx="328">
                  <c:v>1.87</c:v>
                </c:pt>
                <c:pt idx="329">
                  <c:v>1.8129999999999988</c:v>
                </c:pt>
                <c:pt idx="330">
                  <c:v>1.794999999999999</c:v>
                </c:pt>
                <c:pt idx="331">
                  <c:v>1.829</c:v>
                </c:pt>
                <c:pt idx="332">
                  <c:v>1.772999999999999</c:v>
                </c:pt>
                <c:pt idx="333">
                  <c:v>1.7200000000000002</c:v>
                </c:pt>
                <c:pt idx="334">
                  <c:v>1.7009999999999992</c:v>
                </c:pt>
                <c:pt idx="335">
                  <c:v>1.6679999999999988</c:v>
                </c:pt>
                <c:pt idx="336">
                  <c:v>1.6400000000000001</c:v>
                </c:pt>
                <c:pt idx="337">
                  <c:v>1.7049999999999992</c:v>
                </c:pt>
                <c:pt idx="338">
                  <c:v>1.8180000000000001</c:v>
                </c:pt>
                <c:pt idx="339">
                  <c:v>1.7980000000000003</c:v>
                </c:pt>
                <c:pt idx="340">
                  <c:v>1.7840000000000003</c:v>
                </c:pt>
                <c:pt idx="341">
                  <c:v>1.7400000000000002</c:v>
                </c:pt>
                <c:pt idx="342">
                  <c:v>1.7140000000000002</c:v>
                </c:pt>
                <c:pt idx="343">
                  <c:v>1.7349999999999992</c:v>
                </c:pt>
                <c:pt idx="344">
                  <c:v>2.008</c:v>
                </c:pt>
                <c:pt idx="345">
                  <c:v>1.9620000000000009</c:v>
                </c:pt>
                <c:pt idx="346">
                  <c:v>1.9029999999999998</c:v>
                </c:pt>
                <c:pt idx="347">
                  <c:v>1.9649999999999999</c:v>
                </c:pt>
                <c:pt idx="348">
                  <c:v>1.9300000000000008</c:v>
                </c:pt>
                <c:pt idx="349">
                  <c:v>1.9149999999999998</c:v>
                </c:pt>
                <c:pt idx="350">
                  <c:v>1.859</c:v>
                </c:pt>
                <c:pt idx="351">
                  <c:v>1.802</c:v>
                </c:pt>
                <c:pt idx="352">
                  <c:v>1.9869999999999999</c:v>
                </c:pt>
                <c:pt idx="353">
                  <c:v>2.0249999999999999</c:v>
                </c:pt>
                <c:pt idx="354">
                  <c:v>2.0880000000000001</c:v>
                </c:pt>
                <c:pt idx="355">
                  <c:v>2.024</c:v>
                </c:pt>
                <c:pt idx="356">
                  <c:v>2.0129999999999977</c:v>
                </c:pt>
                <c:pt idx="357">
                  <c:v>2.15</c:v>
                </c:pt>
                <c:pt idx="358">
                  <c:v>2.093</c:v>
                </c:pt>
                <c:pt idx="359">
                  <c:v>2.0670000000000002</c:v>
                </c:pt>
                <c:pt idx="360">
                  <c:v>2.0070000000000001</c:v>
                </c:pt>
                <c:pt idx="361">
                  <c:v>2.4259999999999997</c:v>
                </c:pt>
                <c:pt idx="362">
                  <c:v>2.3649999999999998</c:v>
                </c:pt>
                <c:pt idx="363">
                  <c:v>2.5209999999999999</c:v>
                </c:pt>
                <c:pt idx="364">
                  <c:v>2.444</c:v>
                </c:pt>
                <c:pt idx="365">
                  <c:v>2.444</c:v>
                </c:pt>
                <c:pt idx="366">
                  <c:v>2.4699999999999998</c:v>
                </c:pt>
                <c:pt idx="367">
                  <c:v>2.3989999999999987</c:v>
                </c:pt>
                <c:pt idx="368">
                  <c:v>2.3339999999999987</c:v>
                </c:pt>
                <c:pt idx="369">
                  <c:v>2.2690000000000001</c:v>
                </c:pt>
                <c:pt idx="370">
                  <c:v>2.3129999999999979</c:v>
                </c:pt>
                <c:pt idx="371">
                  <c:v>2.2429999999999999</c:v>
                </c:pt>
                <c:pt idx="372">
                  <c:v>2.3119999999999976</c:v>
                </c:pt>
                <c:pt idx="373">
                  <c:v>2.2629999999999999</c:v>
                </c:pt>
                <c:pt idx="374">
                  <c:v>2.1989999999999998</c:v>
                </c:pt>
                <c:pt idx="375">
                  <c:v>2.1480000000000001</c:v>
                </c:pt>
                <c:pt idx="376">
                  <c:v>2.1109999999999998</c:v>
                </c:pt>
                <c:pt idx="377">
                  <c:v>2.0749999999999997</c:v>
                </c:pt>
                <c:pt idx="378">
                  <c:v>2.0430000000000001</c:v>
                </c:pt>
                <c:pt idx="379">
                  <c:v>2.1859999999999999</c:v>
                </c:pt>
                <c:pt idx="380">
                  <c:v>2.2719999999999998</c:v>
                </c:pt>
                <c:pt idx="381">
                  <c:v>2.2610000000000001</c:v>
                </c:pt>
                <c:pt idx="382">
                  <c:v>2.1930000000000001</c:v>
                </c:pt>
                <c:pt idx="383">
                  <c:v>2.3699999999999997</c:v>
                </c:pt>
                <c:pt idx="384">
                  <c:v>2.3039999999999998</c:v>
                </c:pt>
                <c:pt idx="385">
                  <c:v>2.7410000000000001</c:v>
                </c:pt>
                <c:pt idx="386">
                  <c:v>2.7149999999999999</c:v>
                </c:pt>
                <c:pt idx="387">
                  <c:v>2.6349999999999998</c:v>
                </c:pt>
                <c:pt idx="388">
                  <c:v>2.5559999999999987</c:v>
                </c:pt>
                <c:pt idx="389">
                  <c:v>2.5859999999999999</c:v>
                </c:pt>
                <c:pt idx="390">
                  <c:v>2.601</c:v>
                </c:pt>
                <c:pt idx="391">
                  <c:v>2.673</c:v>
                </c:pt>
                <c:pt idx="392">
                  <c:v>2.673</c:v>
                </c:pt>
                <c:pt idx="393">
                  <c:v>3.0430000000000001</c:v>
                </c:pt>
                <c:pt idx="394">
                  <c:v>3.0659999999999998</c:v>
                </c:pt>
                <c:pt idx="395">
                  <c:v>3.137</c:v>
                </c:pt>
                <c:pt idx="396">
                  <c:v>3.08</c:v>
                </c:pt>
                <c:pt idx="397">
                  <c:v>3.0070000000000001</c:v>
                </c:pt>
                <c:pt idx="398">
                  <c:v>2.9830000000000001</c:v>
                </c:pt>
                <c:pt idx="399">
                  <c:v>2.94</c:v>
                </c:pt>
                <c:pt idx="400">
                  <c:v>2.9219999999999997</c:v>
                </c:pt>
                <c:pt idx="401">
                  <c:v>2.8339999999999987</c:v>
                </c:pt>
                <c:pt idx="402">
                  <c:v>2.7840000000000011</c:v>
                </c:pt>
                <c:pt idx="403">
                  <c:v>2.7229999999999999</c:v>
                </c:pt>
                <c:pt idx="404">
                  <c:v>2.6819999999999999</c:v>
                </c:pt>
                <c:pt idx="405">
                  <c:v>2.6230000000000002</c:v>
                </c:pt>
                <c:pt idx="406">
                  <c:v>2.6549999999999998</c:v>
                </c:pt>
                <c:pt idx="407">
                  <c:v>2.577</c:v>
                </c:pt>
                <c:pt idx="408">
                  <c:v>2.5359999999999987</c:v>
                </c:pt>
                <c:pt idx="409">
                  <c:v>2.5109999999999997</c:v>
                </c:pt>
                <c:pt idx="410">
                  <c:v>2.5129999999999977</c:v>
                </c:pt>
                <c:pt idx="411">
                  <c:v>2.4749999999999988</c:v>
                </c:pt>
                <c:pt idx="412">
                  <c:v>2.4089999999999998</c:v>
                </c:pt>
                <c:pt idx="413">
                  <c:v>2.3459999999999988</c:v>
                </c:pt>
                <c:pt idx="414">
                  <c:v>2.3209999999999997</c:v>
                </c:pt>
                <c:pt idx="415">
                  <c:v>2.2629999999999999</c:v>
                </c:pt>
                <c:pt idx="416">
                  <c:v>2.2069999999999999</c:v>
                </c:pt>
                <c:pt idx="417">
                  <c:v>2.1819999999999999</c:v>
                </c:pt>
                <c:pt idx="418">
                  <c:v>2.1240000000000001</c:v>
                </c:pt>
                <c:pt idx="419">
                  <c:v>2.1389999999999998</c:v>
                </c:pt>
                <c:pt idx="420">
                  <c:v>2.1480000000000001</c:v>
                </c:pt>
                <c:pt idx="421">
                  <c:v>2.0859999999999999</c:v>
                </c:pt>
                <c:pt idx="422">
                  <c:v>2.0659999999999998</c:v>
                </c:pt>
                <c:pt idx="423">
                  <c:v>2.0049999999999999</c:v>
                </c:pt>
                <c:pt idx="424">
                  <c:v>1.9440000000000008</c:v>
                </c:pt>
                <c:pt idx="425">
                  <c:v>1.9449999999999998</c:v>
                </c:pt>
                <c:pt idx="426">
                  <c:v>1.9389999999999998</c:v>
                </c:pt>
                <c:pt idx="427">
                  <c:v>1.881</c:v>
                </c:pt>
                <c:pt idx="428">
                  <c:v>1.9419999999999986</c:v>
                </c:pt>
                <c:pt idx="429">
                  <c:v>1.8959999999999988</c:v>
                </c:pt>
                <c:pt idx="430">
                  <c:v>1.857</c:v>
                </c:pt>
                <c:pt idx="431">
                  <c:v>1.8089999999999988</c:v>
                </c:pt>
                <c:pt idx="432">
                  <c:v>1.857</c:v>
                </c:pt>
                <c:pt idx="433">
                  <c:v>1.8009999999999988</c:v>
                </c:pt>
                <c:pt idx="434">
                  <c:v>1.7700000000000002</c:v>
                </c:pt>
                <c:pt idx="435">
                  <c:v>1.7700000000000002</c:v>
                </c:pt>
                <c:pt idx="436">
                  <c:v>1.7189999999999992</c:v>
                </c:pt>
                <c:pt idx="437">
                  <c:v>1.7560000000000002</c:v>
                </c:pt>
                <c:pt idx="438">
                  <c:v>1.7149999999999992</c:v>
                </c:pt>
                <c:pt idx="439">
                  <c:v>1.6659999999999988</c:v>
                </c:pt>
                <c:pt idx="440">
                  <c:v>1.6779999999999988</c:v>
                </c:pt>
                <c:pt idx="441">
                  <c:v>1.627</c:v>
                </c:pt>
                <c:pt idx="442">
                  <c:v>1.6220000000000001</c:v>
                </c:pt>
                <c:pt idx="443">
                  <c:v>1.581</c:v>
                </c:pt>
                <c:pt idx="444">
                  <c:v>1.5329999999999988</c:v>
                </c:pt>
                <c:pt idx="445">
                  <c:v>1.772999999999999</c:v>
                </c:pt>
                <c:pt idx="446">
                  <c:v>1.7420000000000002</c:v>
                </c:pt>
                <c:pt idx="447">
                  <c:v>1.7680000000000002</c:v>
                </c:pt>
                <c:pt idx="448">
                  <c:v>1.750999999999999</c:v>
                </c:pt>
                <c:pt idx="449">
                  <c:v>1.6990000000000001</c:v>
                </c:pt>
                <c:pt idx="450">
                  <c:v>1.653</c:v>
                </c:pt>
                <c:pt idx="451">
                  <c:v>1.603</c:v>
                </c:pt>
                <c:pt idx="452">
                  <c:v>1.6850000000000001</c:v>
                </c:pt>
                <c:pt idx="453">
                  <c:v>1.6619999999999988</c:v>
                </c:pt>
                <c:pt idx="454">
                  <c:v>2.0789999999999997</c:v>
                </c:pt>
                <c:pt idx="455">
                  <c:v>2.0159999999999987</c:v>
                </c:pt>
                <c:pt idx="456">
                  <c:v>1.9540000000000008</c:v>
                </c:pt>
                <c:pt idx="457">
                  <c:v>1.8959999999999988</c:v>
                </c:pt>
                <c:pt idx="458">
                  <c:v>1.8380000000000001</c:v>
                </c:pt>
                <c:pt idx="459">
                  <c:v>1.8089999999999988</c:v>
                </c:pt>
                <c:pt idx="460">
                  <c:v>1.7680000000000002</c:v>
                </c:pt>
                <c:pt idx="461">
                  <c:v>1.7140000000000002</c:v>
                </c:pt>
                <c:pt idx="462">
                  <c:v>1.673</c:v>
                </c:pt>
                <c:pt idx="463">
                  <c:v>1.9969999999999999</c:v>
                </c:pt>
                <c:pt idx="464">
                  <c:v>2.0509999999999997</c:v>
                </c:pt>
                <c:pt idx="465">
                  <c:v>2.0579999999999998</c:v>
                </c:pt>
                <c:pt idx="466">
                  <c:v>1.9949999999999999</c:v>
                </c:pt>
                <c:pt idx="467">
                  <c:v>1.9469999999999998</c:v>
                </c:pt>
                <c:pt idx="468">
                  <c:v>1.9469999999999998</c:v>
                </c:pt>
                <c:pt idx="469">
                  <c:v>1.8879999999999988</c:v>
                </c:pt>
                <c:pt idx="470">
                  <c:v>1.83</c:v>
                </c:pt>
                <c:pt idx="471">
                  <c:v>1.784999999999999</c:v>
                </c:pt>
                <c:pt idx="472">
                  <c:v>1.7320000000000002</c:v>
                </c:pt>
                <c:pt idx="473">
                  <c:v>1.7329999999999992</c:v>
                </c:pt>
                <c:pt idx="474">
                  <c:v>1.6870000000000001</c:v>
                </c:pt>
                <c:pt idx="475">
                  <c:v>1.637</c:v>
                </c:pt>
                <c:pt idx="476">
                  <c:v>1.593</c:v>
                </c:pt>
                <c:pt idx="477">
                  <c:v>1.605</c:v>
                </c:pt>
                <c:pt idx="478">
                  <c:v>1.5660000000000001</c:v>
                </c:pt>
                <c:pt idx="479">
                  <c:v>1.569</c:v>
                </c:pt>
                <c:pt idx="480">
                  <c:v>1.5289999999999988</c:v>
                </c:pt>
                <c:pt idx="481">
                  <c:v>1.492</c:v>
                </c:pt>
                <c:pt idx="482">
                  <c:v>1.448999999999999</c:v>
                </c:pt>
                <c:pt idx="483">
                  <c:v>1.41</c:v>
                </c:pt>
                <c:pt idx="484">
                  <c:v>1.37</c:v>
                </c:pt>
                <c:pt idx="485">
                  <c:v>1.5089999999999988</c:v>
                </c:pt>
                <c:pt idx="486">
                  <c:v>1.472999999999999</c:v>
                </c:pt>
                <c:pt idx="487">
                  <c:v>1.4289999999999989</c:v>
                </c:pt>
                <c:pt idx="488">
                  <c:v>1.3959999999999988</c:v>
                </c:pt>
                <c:pt idx="489">
                  <c:v>1.365</c:v>
                </c:pt>
                <c:pt idx="490">
                  <c:v>1.375</c:v>
                </c:pt>
                <c:pt idx="491">
                  <c:v>1.34</c:v>
                </c:pt>
                <c:pt idx="492">
                  <c:v>1.302</c:v>
                </c:pt>
                <c:pt idx="493">
                  <c:v>1.302</c:v>
                </c:pt>
                <c:pt idx="494">
                  <c:v>1.2689999999999988</c:v>
                </c:pt>
                <c:pt idx="495">
                  <c:v>1.230999999999999</c:v>
                </c:pt>
                <c:pt idx="496">
                  <c:v>1.2569999999999988</c:v>
                </c:pt>
                <c:pt idx="497">
                  <c:v>1.218999999999999</c:v>
                </c:pt>
                <c:pt idx="498">
                  <c:v>1.22</c:v>
                </c:pt>
                <c:pt idx="499">
                  <c:v>1.1910000000000001</c:v>
                </c:pt>
                <c:pt idx="500">
                  <c:v>1.1539999999999988</c:v>
                </c:pt>
                <c:pt idx="501">
                  <c:v>1.1240000000000001</c:v>
                </c:pt>
                <c:pt idx="502">
                  <c:v>1.1080000000000001</c:v>
                </c:pt>
                <c:pt idx="503">
                  <c:v>1.0920000000000001</c:v>
                </c:pt>
                <c:pt idx="504">
                  <c:v>1.1779999999999988</c:v>
                </c:pt>
                <c:pt idx="505">
                  <c:v>1.1619999999999988</c:v>
                </c:pt>
                <c:pt idx="506">
                  <c:v>1.1319999999999988</c:v>
                </c:pt>
                <c:pt idx="507">
                  <c:v>1.1040000000000001</c:v>
                </c:pt>
                <c:pt idx="508">
                  <c:v>1.1160000000000001</c:v>
                </c:pt>
                <c:pt idx="509">
                  <c:v>1.1020000000000001</c:v>
                </c:pt>
                <c:pt idx="510">
                  <c:v>1.08</c:v>
                </c:pt>
                <c:pt idx="511">
                  <c:v>1.0580000000000001</c:v>
                </c:pt>
                <c:pt idx="512">
                  <c:v>1.1890000000000001</c:v>
                </c:pt>
                <c:pt idx="513">
                  <c:v>1.1779999999999988</c:v>
                </c:pt>
                <c:pt idx="514">
                  <c:v>1.1559999999999988</c:v>
                </c:pt>
                <c:pt idx="515">
                  <c:v>1.123</c:v>
                </c:pt>
                <c:pt idx="516">
                  <c:v>1.123</c:v>
                </c:pt>
                <c:pt idx="517">
                  <c:v>1.1599999999999988</c:v>
                </c:pt>
                <c:pt idx="518">
                  <c:v>1.127</c:v>
                </c:pt>
                <c:pt idx="519">
                  <c:v>1.095</c:v>
                </c:pt>
                <c:pt idx="520">
                  <c:v>1.07</c:v>
                </c:pt>
                <c:pt idx="521">
                  <c:v>1.07</c:v>
                </c:pt>
                <c:pt idx="522">
                  <c:v>1.075</c:v>
                </c:pt>
                <c:pt idx="523">
                  <c:v>1.044</c:v>
                </c:pt>
                <c:pt idx="524">
                  <c:v>1.0669999999999988</c:v>
                </c:pt>
                <c:pt idx="525">
                  <c:v>1.0489999999999988</c:v>
                </c:pt>
                <c:pt idx="526">
                  <c:v>1.022</c:v>
                </c:pt>
                <c:pt idx="527">
                  <c:v>1.0069999999999988</c:v>
                </c:pt>
                <c:pt idx="528">
                  <c:v>0.98699999999999999</c:v>
                </c:pt>
                <c:pt idx="529">
                  <c:v>1.0129999999999988</c:v>
                </c:pt>
                <c:pt idx="530">
                  <c:v>1.1040000000000001</c:v>
                </c:pt>
                <c:pt idx="531">
                  <c:v>1.089</c:v>
                </c:pt>
                <c:pt idx="532">
                  <c:v>1.056</c:v>
                </c:pt>
                <c:pt idx="533">
                  <c:v>1.052</c:v>
                </c:pt>
                <c:pt idx="534">
                  <c:v>1.024</c:v>
                </c:pt>
                <c:pt idx="535">
                  <c:v>1.024</c:v>
                </c:pt>
                <c:pt idx="536">
                  <c:v>0.99299999999999999</c:v>
                </c:pt>
                <c:pt idx="537">
                  <c:v>1.002</c:v>
                </c:pt>
                <c:pt idx="538">
                  <c:v>0.97700000000000042</c:v>
                </c:pt>
                <c:pt idx="539">
                  <c:v>0.95700000000000052</c:v>
                </c:pt>
                <c:pt idx="540">
                  <c:v>0.96600000000000052</c:v>
                </c:pt>
                <c:pt idx="541">
                  <c:v>0.93700000000000061</c:v>
                </c:pt>
                <c:pt idx="542">
                  <c:v>0.97000000000000042</c:v>
                </c:pt>
                <c:pt idx="543">
                  <c:v>0.9400000000000005</c:v>
                </c:pt>
                <c:pt idx="544">
                  <c:v>0.92700000000000005</c:v>
                </c:pt>
                <c:pt idx="545">
                  <c:v>0.90200000000000002</c:v>
                </c:pt>
                <c:pt idx="546">
                  <c:v>0.89600000000000013</c:v>
                </c:pt>
                <c:pt idx="547">
                  <c:v>0.9</c:v>
                </c:pt>
                <c:pt idx="548">
                  <c:v>0.96700000000000053</c:v>
                </c:pt>
                <c:pt idx="549">
                  <c:v>0.94099999999999995</c:v>
                </c:pt>
                <c:pt idx="550">
                  <c:v>0.94599999999999995</c:v>
                </c:pt>
                <c:pt idx="551">
                  <c:v>0.94399999999999995</c:v>
                </c:pt>
                <c:pt idx="552">
                  <c:v>0.91600000000000004</c:v>
                </c:pt>
                <c:pt idx="553">
                  <c:v>0.88900000000000012</c:v>
                </c:pt>
                <c:pt idx="554">
                  <c:v>0.87200000000000055</c:v>
                </c:pt>
                <c:pt idx="555">
                  <c:v>0.87200000000000055</c:v>
                </c:pt>
                <c:pt idx="556">
                  <c:v>0.85600000000000054</c:v>
                </c:pt>
                <c:pt idx="557">
                  <c:v>0.84700000000000053</c:v>
                </c:pt>
                <c:pt idx="558">
                  <c:v>0.89600000000000013</c:v>
                </c:pt>
                <c:pt idx="559">
                  <c:v>0.86900000000000055</c:v>
                </c:pt>
                <c:pt idx="560">
                  <c:v>0.84900000000000053</c:v>
                </c:pt>
                <c:pt idx="561">
                  <c:v>0.91</c:v>
                </c:pt>
                <c:pt idx="562">
                  <c:v>0.89300000000000013</c:v>
                </c:pt>
                <c:pt idx="563">
                  <c:v>0.92500000000000004</c:v>
                </c:pt>
                <c:pt idx="564">
                  <c:v>0.90900000000000003</c:v>
                </c:pt>
                <c:pt idx="565">
                  <c:v>0.88300000000000012</c:v>
                </c:pt>
                <c:pt idx="566">
                  <c:v>0.90200000000000002</c:v>
                </c:pt>
                <c:pt idx="567">
                  <c:v>1.208</c:v>
                </c:pt>
                <c:pt idx="568">
                  <c:v>1.1759999999999988</c:v>
                </c:pt>
                <c:pt idx="569">
                  <c:v>1.226999999999999</c:v>
                </c:pt>
                <c:pt idx="570">
                  <c:v>1.224999999999999</c:v>
                </c:pt>
                <c:pt idx="571">
                  <c:v>1.204</c:v>
                </c:pt>
                <c:pt idx="572">
                  <c:v>1.167</c:v>
                </c:pt>
                <c:pt idx="573">
                  <c:v>1.171</c:v>
                </c:pt>
                <c:pt idx="574">
                  <c:v>1.171</c:v>
                </c:pt>
                <c:pt idx="575">
                  <c:v>1.171</c:v>
                </c:pt>
              </c:numCache>
            </c:numRef>
          </c:val>
          <c:smooth val="0"/>
        </c:ser>
        <c:dLbls>
          <c:showLegendKey val="0"/>
          <c:showVal val="0"/>
          <c:showCatName val="0"/>
          <c:showSerName val="0"/>
          <c:showPercent val="0"/>
          <c:showBubbleSize val="0"/>
        </c:dLbls>
        <c:marker val="1"/>
        <c:smooth val="0"/>
        <c:axId val="151561728"/>
        <c:axId val="151563264"/>
      </c:lineChart>
      <c:catAx>
        <c:axId val="151561728"/>
        <c:scaling>
          <c:orientation val="minMax"/>
        </c:scaling>
        <c:delete val="0"/>
        <c:axPos val="b"/>
        <c:numFmt formatCode="[$-409]mmm\-yy;@" sourceLinked="0"/>
        <c:majorTickMark val="out"/>
        <c:minorTickMark val="none"/>
        <c:tickLblPos val="nextTo"/>
        <c:spPr>
          <a:ln w="3175">
            <a:solidFill>
              <a:srgbClr val="000000"/>
            </a:solidFill>
            <a:prstDash val="solid"/>
          </a:ln>
        </c:spPr>
        <c:txPr>
          <a:bodyPr rot="0" vert="horz"/>
          <a:lstStyle/>
          <a:p>
            <a:pPr>
              <a:defRPr/>
            </a:pPr>
            <a:endParaRPr lang="en-US"/>
          </a:p>
        </c:txPr>
        <c:crossAx val="151563264"/>
        <c:crosses val="autoZero"/>
        <c:auto val="0"/>
        <c:lblAlgn val="ctr"/>
        <c:lblOffset val="100"/>
        <c:tickLblSkip val="90"/>
        <c:tickMarkSkip val="90"/>
        <c:noMultiLvlLbl val="0"/>
      </c:catAx>
      <c:valAx>
        <c:axId val="151563264"/>
        <c:scaling>
          <c:orientation val="minMax"/>
        </c:scaling>
        <c:delete val="0"/>
        <c:axPos val="l"/>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151561728"/>
        <c:crosses val="autoZero"/>
        <c:crossBetween val="between"/>
      </c:valAx>
      <c:spPr>
        <a:blipFill dpi="0" rotWithShape="0">
          <a:blip xmlns:r="http://schemas.openxmlformats.org/officeDocument/2006/relationships" r:embed="rId2"/>
          <a:srcRect/>
          <a:stretch>
            <a:fillRect/>
          </a:stretch>
        </a:blipFill>
        <a:ln w="25400">
          <a:noFill/>
        </a:ln>
      </c:spPr>
    </c:plotArea>
    <c:legend>
      <c:legendPos val="r"/>
      <c:legendEntry>
        <c:idx val="1"/>
        <c:delete val="1"/>
      </c:legendEntry>
      <c:layout>
        <c:manualLayout>
          <c:xMode val="edge"/>
          <c:yMode val="edge"/>
          <c:x val="6.4074468952250524E-2"/>
          <c:y val="9.1371997855106829E-2"/>
          <c:w val="0.25523809523809526"/>
          <c:h val="0.15627533655067347"/>
        </c:manualLayout>
      </c:layout>
      <c:overlay val="0"/>
    </c:legend>
    <c:plotVisOnly val="1"/>
    <c:dispBlanksAs val="gap"/>
    <c:showDLblsOverMax val="0"/>
  </c:chart>
  <c:spPr>
    <a:noFill/>
    <a:ln w="15875">
      <a:solidFill>
        <a:srgbClr val="92D050"/>
      </a:solidFill>
    </a:ln>
  </c:spPr>
  <c:txPr>
    <a:bodyPr/>
    <a:lstStyle/>
    <a:p>
      <a:pPr>
        <a:defRPr sz="1100" b="1" i="0" u="none" strike="noStrike" baseline="0">
          <a:solidFill>
            <a:srgbClr val="000000"/>
          </a:solidFill>
          <a:latin typeface="Arial" pitchFamily="34" charset="0"/>
          <a:ea typeface="Calibri"/>
          <a:cs typeface="Arial"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i="1">
                <a:solidFill>
                  <a:srgbClr val="68B88E"/>
                </a:solidFill>
              </a:defRPr>
            </a:pPr>
            <a:r>
              <a:rPr lang="en-US" sz="1100" i="1">
                <a:solidFill>
                  <a:srgbClr val="68B88E"/>
                </a:solidFill>
              </a:rPr>
              <a:t>Powered by TransRisk</a:t>
            </a:r>
          </a:p>
        </c:rich>
      </c:tx>
      <c:layout>
        <c:manualLayout>
          <c:xMode val="edge"/>
          <c:yMode val="edge"/>
          <c:x val="0.72897539981415371"/>
          <c:y val="0.81698281263229267"/>
        </c:manualLayout>
      </c:layout>
      <c:overlay val="0"/>
      <c:spPr>
        <a:noFill/>
        <a:ln w="25400">
          <a:noFill/>
        </a:ln>
      </c:spPr>
    </c:title>
    <c:autoTitleDeleted val="0"/>
    <c:plotArea>
      <c:layout>
        <c:manualLayout>
          <c:layoutTarget val="inner"/>
          <c:xMode val="edge"/>
          <c:yMode val="edge"/>
          <c:x val="6.6301886177271313E-2"/>
          <c:y val="9.3750208053261799E-2"/>
          <c:w val="0.91867990414241762"/>
          <c:h val="0.79373646036180967"/>
        </c:manualLayout>
      </c:layout>
      <c:lineChart>
        <c:grouping val="standard"/>
        <c:varyColors val="0"/>
        <c:ser>
          <c:idx val="0"/>
          <c:order val="0"/>
          <c:tx>
            <c:strRef>
              <c:f>'Maize Avar'!$C$2</c:f>
              <c:strCache>
                <c:ptCount val="1"/>
                <c:pt idx="0">
                  <c:v>NCDEX Futures Cont.</c:v>
                </c:pt>
              </c:strCache>
            </c:strRef>
          </c:tx>
          <c:spPr>
            <a:ln w="25400">
              <a:solidFill>
                <a:srgbClr val="0000FF"/>
              </a:solidFill>
              <a:prstDash val="solid"/>
            </a:ln>
          </c:spPr>
          <c:marker>
            <c:symbol val="none"/>
          </c:marker>
          <c:cat>
            <c:strRef>
              <c:f>'Maize Avar'!$B$3:$B$578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Avar'!$C$3:$C$578</c:f>
              <c:numCache>
                <c:formatCode>General</c:formatCode>
                <c:ptCount val="576"/>
                <c:pt idx="0">
                  <c:v>11.225</c:v>
                </c:pt>
                <c:pt idx="1">
                  <c:v>10.875000000000009</c:v>
                </c:pt>
                <c:pt idx="2">
                  <c:v>10.716000000000001</c:v>
                </c:pt>
                <c:pt idx="3">
                  <c:v>10.7</c:v>
                </c:pt>
                <c:pt idx="4">
                  <c:v>10.395000000000008</c:v>
                </c:pt>
                <c:pt idx="5">
                  <c:v>11.540999999999999</c:v>
                </c:pt>
                <c:pt idx="6">
                  <c:v>11.187000000000001</c:v>
                </c:pt>
                <c:pt idx="7">
                  <c:v>10.836</c:v>
                </c:pt>
                <c:pt idx="8">
                  <c:v>11.766</c:v>
                </c:pt>
                <c:pt idx="9">
                  <c:v>11.744999999999999</c:v>
                </c:pt>
                <c:pt idx="10">
                  <c:v>11.484</c:v>
                </c:pt>
                <c:pt idx="11">
                  <c:v>25.715</c:v>
                </c:pt>
                <c:pt idx="12">
                  <c:v>25.202999999999989</c:v>
                </c:pt>
                <c:pt idx="13">
                  <c:v>25.137000000000018</c:v>
                </c:pt>
                <c:pt idx="14">
                  <c:v>25.491</c:v>
                </c:pt>
                <c:pt idx="15">
                  <c:v>25.347000000000001</c:v>
                </c:pt>
                <c:pt idx="16">
                  <c:v>25.896000000000001</c:v>
                </c:pt>
                <c:pt idx="17">
                  <c:v>25.896000000000001</c:v>
                </c:pt>
                <c:pt idx="18">
                  <c:v>25.492999999999977</c:v>
                </c:pt>
                <c:pt idx="19">
                  <c:v>24.881999999999987</c:v>
                </c:pt>
                <c:pt idx="20">
                  <c:v>23.57</c:v>
                </c:pt>
                <c:pt idx="21">
                  <c:v>23.132999999999999</c:v>
                </c:pt>
                <c:pt idx="22">
                  <c:v>22.617000000000026</c:v>
                </c:pt>
                <c:pt idx="23">
                  <c:v>22.024999999999999</c:v>
                </c:pt>
                <c:pt idx="24">
                  <c:v>21.650000000000016</c:v>
                </c:pt>
                <c:pt idx="25">
                  <c:v>20.870999999999999</c:v>
                </c:pt>
                <c:pt idx="26">
                  <c:v>20.216000000000001</c:v>
                </c:pt>
                <c:pt idx="27">
                  <c:v>20.497999999999987</c:v>
                </c:pt>
                <c:pt idx="28">
                  <c:v>22.164000000000001</c:v>
                </c:pt>
                <c:pt idx="29">
                  <c:v>21.933</c:v>
                </c:pt>
                <c:pt idx="30">
                  <c:v>21.941999999999986</c:v>
                </c:pt>
                <c:pt idx="31">
                  <c:v>21.457000000000001</c:v>
                </c:pt>
                <c:pt idx="32">
                  <c:v>21.027000000000001</c:v>
                </c:pt>
                <c:pt idx="33">
                  <c:v>21.045000000000002</c:v>
                </c:pt>
                <c:pt idx="34">
                  <c:v>20.381999999999987</c:v>
                </c:pt>
                <c:pt idx="35">
                  <c:v>19.251000000000001</c:v>
                </c:pt>
                <c:pt idx="36">
                  <c:v>18.748999999999977</c:v>
                </c:pt>
                <c:pt idx="37">
                  <c:v>18.512</c:v>
                </c:pt>
                <c:pt idx="38">
                  <c:v>18.056000000000001</c:v>
                </c:pt>
                <c:pt idx="39">
                  <c:v>17.521000000000001</c:v>
                </c:pt>
                <c:pt idx="40">
                  <c:v>16.706</c:v>
                </c:pt>
                <c:pt idx="41">
                  <c:v>16.193000000000001</c:v>
                </c:pt>
                <c:pt idx="42">
                  <c:v>16.193000000000001</c:v>
                </c:pt>
                <c:pt idx="43">
                  <c:v>15.689</c:v>
                </c:pt>
                <c:pt idx="44">
                  <c:v>15.346</c:v>
                </c:pt>
                <c:pt idx="45">
                  <c:v>16.491999999999987</c:v>
                </c:pt>
                <c:pt idx="46">
                  <c:v>16.457000000000001</c:v>
                </c:pt>
                <c:pt idx="47">
                  <c:v>16.209</c:v>
                </c:pt>
                <c:pt idx="48">
                  <c:v>15.719999999999999</c:v>
                </c:pt>
                <c:pt idx="49">
                  <c:v>23.553999999999988</c:v>
                </c:pt>
                <c:pt idx="50">
                  <c:v>22.881</c:v>
                </c:pt>
                <c:pt idx="51">
                  <c:v>22.986999999999973</c:v>
                </c:pt>
                <c:pt idx="52">
                  <c:v>22.991</c:v>
                </c:pt>
                <c:pt idx="53">
                  <c:v>22.267999999999986</c:v>
                </c:pt>
                <c:pt idx="54">
                  <c:v>21.987999999999989</c:v>
                </c:pt>
                <c:pt idx="55">
                  <c:v>21</c:v>
                </c:pt>
                <c:pt idx="56">
                  <c:v>20.338000000000001</c:v>
                </c:pt>
                <c:pt idx="57">
                  <c:v>19.79</c:v>
                </c:pt>
                <c:pt idx="58">
                  <c:v>20.853000000000005</c:v>
                </c:pt>
                <c:pt idx="59">
                  <c:v>20.195</c:v>
                </c:pt>
                <c:pt idx="60">
                  <c:v>19.62</c:v>
                </c:pt>
                <c:pt idx="61">
                  <c:v>19.033999999999999</c:v>
                </c:pt>
                <c:pt idx="62">
                  <c:v>18.442999999999977</c:v>
                </c:pt>
                <c:pt idx="63">
                  <c:v>17.864000000000001</c:v>
                </c:pt>
                <c:pt idx="64">
                  <c:v>20.964999999999989</c:v>
                </c:pt>
                <c:pt idx="65">
                  <c:v>19.742999999999977</c:v>
                </c:pt>
                <c:pt idx="66">
                  <c:v>19.218</c:v>
                </c:pt>
                <c:pt idx="67">
                  <c:v>18.628</c:v>
                </c:pt>
                <c:pt idx="68">
                  <c:v>18.084999999999987</c:v>
                </c:pt>
                <c:pt idx="69">
                  <c:v>18.155999999999999</c:v>
                </c:pt>
                <c:pt idx="70">
                  <c:v>21.058</c:v>
                </c:pt>
                <c:pt idx="71">
                  <c:v>20.744999999999987</c:v>
                </c:pt>
                <c:pt idx="72">
                  <c:v>23.303999999999988</c:v>
                </c:pt>
                <c:pt idx="73">
                  <c:v>23.303999999999988</c:v>
                </c:pt>
                <c:pt idx="74">
                  <c:v>38.303999999999995</c:v>
                </c:pt>
                <c:pt idx="75">
                  <c:v>37.159000000000006</c:v>
                </c:pt>
                <c:pt idx="76">
                  <c:v>36.047000000000004</c:v>
                </c:pt>
                <c:pt idx="77">
                  <c:v>36.711000000000006</c:v>
                </c:pt>
                <c:pt idx="78">
                  <c:v>35.938000000000002</c:v>
                </c:pt>
                <c:pt idx="79">
                  <c:v>35.938000000000002</c:v>
                </c:pt>
                <c:pt idx="80">
                  <c:v>34.526000000000003</c:v>
                </c:pt>
                <c:pt idx="81">
                  <c:v>33.535000000000011</c:v>
                </c:pt>
                <c:pt idx="82">
                  <c:v>32.486999999999995</c:v>
                </c:pt>
                <c:pt idx="83">
                  <c:v>31.681000000000001</c:v>
                </c:pt>
                <c:pt idx="84">
                  <c:v>31.152999999999999</c:v>
                </c:pt>
                <c:pt idx="85">
                  <c:v>29.887</c:v>
                </c:pt>
                <c:pt idx="86">
                  <c:v>28.942999999999977</c:v>
                </c:pt>
                <c:pt idx="87">
                  <c:v>29.856000000000005</c:v>
                </c:pt>
                <c:pt idx="88">
                  <c:v>29.261999999999986</c:v>
                </c:pt>
                <c:pt idx="89">
                  <c:v>28.692</c:v>
                </c:pt>
                <c:pt idx="90">
                  <c:v>28.178000000000001</c:v>
                </c:pt>
                <c:pt idx="91">
                  <c:v>27.564999999999987</c:v>
                </c:pt>
                <c:pt idx="92">
                  <c:v>27.058</c:v>
                </c:pt>
                <c:pt idx="93">
                  <c:v>26.797000000000001</c:v>
                </c:pt>
                <c:pt idx="94">
                  <c:v>26.149000000000001</c:v>
                </c:pt>
                <c:pt idx="95">
                  <c:v>27.442999999999977</c:v>
                </c:pt>
                <c:pt idx="96">
                  <c:v>27.442999999999977</c:v>
                </c:pt>
                <c:pt idx="97">
                  <c:v>27.492999999999977</c:v>
                </c:pt>
                <c:pt idx="98">
                  <c:v>27.744</c:v>
                </c:pt>
                <c:pt idx="99">
                  <c:v>26.934000000000001</c:v>
                </c:pt>
                <c:pt idx="100">
                  <c:v>32.778000000000013</c:v>
                </c:pt>
                <c:pt idx="101">
                  <c:v>31.814000000000018</c:v>
                </c:pt>
                <c:pt idx="102">
                  <c:v>30.891999999999999</c:v>
                </c:pt>
                <c:pt idx="103">
                  <c:v>31.039000000000001</c:v>
                </c:pt>
                <c:pt idx="104">
                  <c:v>30.120999999999999</c:v>
                </c:pt>
                <c:pt idx="105">
                  <c:v>28.946000000000002</c:v>
                </c:pt>
                <c:pt idx="106">
                  <c:v>28.024999999999999</c:v>
                </c:pt>
                <c:pt idx="107">
                  <c:v>27.824000000000005</c:v>
                </c:pt>
                <c:pt idx="108">
                  <c:v>27.247999999999987</c:v>
                </c:pt>
                <c:pt idx="109">
                  <c:v>26.553999999999988</c:v>
                </c:pt>
                <c:pt idx="110">
                  <c:v>26.294</c:v>
                </c:pt>
                <c:pt idx="111">
                  <c:v>25.494999999999987</c:v>
                </c:pt>
                <c:pt idx="112">
                  <c:v>25.036999999999999</c:v>
                </c:pt>
                <c:pt idx="113">
                  <c:v>24.332999999999988</c:v>
                </c:pt>
                <c:pt idx="114">
                  <c:v>24.757000000000001</c:v>
                </c:pt>
                <c:pt idx="115">
                  <c:v>23.347000000000001</c:v>
                </c:pt>
                <c:pt idx="116">
                  <c:v>27.535</c:v>
                </c:pt>
                <c:pt idx="117">
                  <c:v>26.866</c:v>
                </c:pt>
                <c:pt idx="118">
                  <c:v>27.284999999999989</c:v>
                </c:pt>
                <c:pt idx="119">
                  <c:v>26.47</c:v>
                </c:pt>
                <c:pt idx="120">
                  <c:v>25.302</c:v>
                </c:pt>
                <c:pt idx="121">
                  <c:v>24.5</c:v>
                </c:pt>
                <c:pt idx="122">
                  <c:v>23.867000000000001</c:v>
                </c:pt>
                <c:pt idx="123">
                  <c:v>24.663</c:v>
                </c:pt>
                <c:pt idx="124">
                  <c:v>24.193000000000001</c:v>
                </c:pt>
                <c:pt idx="125">
                  <c:v>26.695</c:v>
                </c:pt>
                <c:pt idx="126">
                  <c:v>25.901</c:v>
                </c:pt>
                <c:pt idx="127">
                  <c:v>29.236999999999988</c:v>
                </c:pt>
                <c:pt idx="128">
                  <c:v>28.907999999999987</c:v>
                </c:pt>
                <c:pt idx="129">
                  <c:v>29.004999999999999</c:v>
                </c:pt>
                <c:pt idx="130">
                  <c:v>27.713000000000001</c:v>
                </c:pt>
                <c:pt idx="131">
                  <c:v>26.898</c:v>
                </c:pt>
                <c:pt idx="132">
                  <c:v>26.267999999999986</c:v>
                </c:pt>
                <c:pt idx="133">
                  <c:v>25.786999999999978</c:v>
                </c:pt>
                <c:pt idx="134">
                  <c:v>25.039000000000001</c:v>
                </c:pt>
                <c:pt idx="135">
                  <c:v>25.486999999999973</c:v>
                </c:pt>
                <c:pt idx="136">
                  <c:v>24.954999999999988</c:v>
                </c:pt>
                <c:pt idx="137">
                  <c:v>24.407999999999987</c:v>
                </c:pt>
                <c:pt idx="138">
                  <c:v>23.652999999999999</c:v>
                </c:pt>
                <c:pt idx="139">
                  <c:v>22.907999999999987</c:v>
                </c:pt>
                <c:pt idx="140">
                  <c:v>21.881</c:v>
                </c:pt>
                <c:pt idx="141">
                  <c:v>21.204999999999988</c:v>
                </c:pt>
                <c:pt idx="142">
                  <c:v>21.265999999999973</c:v>
                </c:pt>
                <c:pt idx="143">
                  <c:v>24.992999999999977</c:v>
                </c:pt>
                <c:pt idx="144">
                  <c:v>24.202999999999989</c:v>
                </c:pt>
                <c:pt idx="145">
                  <c:v>26.376000000000001</c:v>
                </c:pt>
                <c:pt idx="146">
                  <c:v>25.821999999999999</c:v>
                </c:pt>
                <c:pt idx="147">
                  <c:v>25.946999999999989</c:v>
                </c:pt>
                <c:pt idx="148">
                  <c:v>25.221</c:v>
                </c:pt>
                <c:pt idx="149">
                  <c:v>24.635000000000005</c:v>
                </c:pt>
                <c:pt idx="150">
                  <c:v>23.294</c:v>
                </c:pt>
                <c:pt idx="151">
                  <c:v>23.315999999999999</c:v>
                </c:pt>
                <c:pt idx="152">
                  <c:v>22.792000000000002</c:v>
                </c:pt>
                <c:pt idx="153">
                  <c:v>22.741999999999987</c:v>
                </c:pt>
                <c:pt idx="154">
                  <c:v>22.297999999999988</c:v>
                </c:pt>
                <c:pt idx="155">
                  <c:v>21.146999999999988</c:v>
                </c:pt>
                <c:pt idx="156">
                  <c:v>20.515999999999988</c:v>
                </c:pt>
                <c:pt idx="157">
                  <c:v>22.957999999999988</c:v>
                </c:pt>
                <c:pt idx="158">
                  <c:v>22.521999999999988</c:v>
                </c:pt>
                <c:pt idx="159">
                  <c:v>21.898</c:v>
                </c:pt>
                <c:pt idx="160">
                  <c:v>21.698</c:v>
                </c:pt>
                <c:pt idx="161">
                  <c:v>21.015000000000001</c:v>
                </c:pt>
                <c:pt idx="162">
                  <c:v>22.302</c:v>
                </c:pt>
                <c:pt idx="163">
                  <c:v>21.91</c:v>
                </c:pt>
                <c:pt idx="164">
                  <c:v>21.259</c:v>
                </c:pt>
                <c:pt idx="165">
                  <c:v>19.982999999999976</c:v>
                </c:pt>
                <c:pt idx="166">
                  <c:v>20.056999999999999</c:v>
                </c:pt>
                <c:pt idx="167">
                  <c:v>19.536000000000001</c:v>
                </c:pt>
                <c:pt idx="168">
                  <c:v>20.181000000000001</c:v>
                </c:pt>
                <c:pt idx="169">
                  <c:v>20.169</c:v>
                </c:pt>
                <c:pt idx="170">
                  <c:v>19.474</c:v>
                </c:pt>
                <c:pt idx="171">
                  <c:v>20.385999999999989</c:v>
                </c:pt>
                <c:pt idx="172">
                  <c:v>20.385999999999989</c:v>
                </c:pt>
                <c:pt idx="173">
                  <c:v>20.385999999999989</c:v>
                </c:pt>
                <c:pt idx="174">
                  <c:v>23.901999999999987</c:v>
                </c:pt>
                <c:pt idx="175">
                  <c:v>27.823</c:v>
                </c:pt>
                <c:pt idx="176">
                  <c:v>27.626999999999999</c:v>
                </c:pt>
                <c:pt idx="177">
                  <c:v>26.802</c:v>
                </c:pt>
                <c:pt idx="178">
                  <c:v>26.015000000000001</c:v>
                </c:pt>
                <c:pt idx="179">
                  <c:v>25.456</c:v>
                </c:pt>
                <c:pt idx="180">
                  <c:v>25.95</c:v>
                </c:pt>
                <c:pt idx="181">
                  <c:v>25.363</c:v>
                </c:pt>
                <c:pt idx="182">
                  <c:v>30.033999999999999</c:v>
                </c:pt>
                <c:pt idx="183">
                  <c:v>33.195000000000036</c:v>
                </c:pt>
                <c:pt idx="184">
                  <c:v>33.664000000000001</c:v>
                </c:pt>
                <c:pt idx="185">
                  <c:v>33.522000000000013</c:v>
                </c:pt>
                <c:pt idx="186">
                  <c:v>33.016999999999996</c:v>
                </c:pt>
                <c:pt idx="187">
                  <c:v>32.410999999999994</c:v>
                </c:pt>
                <c:pt idx="188">
                  <c:v>31.366</c:v>
                </c:pt>
                <c:pt idx="189">
                  <c:v>30.379000000000001</c:v>
                </c:pt>
                <c:pt idx="190">
                  <c:v>29.861999999999988</c:v>
                </c:pt>
                <c:pt idx="191">
                  <c:v>30.901</c:v>
                </c:pt>
                <c:pt idx="192">
                  <c:v>29.911999999999999</c:v>
                </c:pt>
                <c:pt idx="193">
                  <c:v>28.962999999999976</c:v>
                </c:pt>
                <c:pt idx="194">
                  <c:v>29.805</c:v>
                </c:pt>
                <c:pt idx="195">
                  <c:v>29.277000000000001</c:v>
                </c:pt>
                <c:pt idx="196">
                  <c:v>28.338000000000001</c:v>
                </c:pt>
                <c:pt idx="197">
                  <c:v>27.456</c:v>
                </c:pt>
                <c:pt idx="198">
                  <c:v>27.456</c:v>
                </c:pt>
                <c:pt idx="199">
                  <c:v>27.271000000000001</c:v>
                </c:pt>
                <c:pt idx="200">
                  <c:v>25.649000000000001</c:v>
                </c:pt>
                <c:pt idx="201">
                  <c:v>24.821999999999999</c:v>
                </c:pt>
                <c:pt idx="202">
                  <c:v>29.747999999999987</c:v>
                </c:pt>
                <c:pt idx="203">
                  <c:v>41.873000000000005</c:v>
                </c:pt>
                <c:pt idx="204">
                  <c:v>40.732000000000035</c:v>
                </c:pt>
                <c:pt idx="205">
                  <c:v>39.864000000000004</c:v>
                </c:pt>
                <c:pt idx="206">
                  <c:v>38.752000000000002</c:v>
                </c:pt>
                <c:pt idx="207">
                  <c:v>37.544000000000004</c:v>
                </c:pt>
                <c:pt idx="208">
                  <c:v>36.351999999999997</c:v>
                </c:pt>
                <c:pt idx="209">
                  <c:v>35.641000000000005</c:v>
                </c:pt>
                <c:pt idx="210">
                  <c:v>33.398000000000003</c:v>
                </c:pt>
                <c:pt idx="211">
                  <c:v>33.861000000000004</c:v>
                </c:pt>
                <c:pt idx="212">
                  <c:v>32.808</c:v>
                </c:pt>
                <c:pt idx="213">
                  <c:v>32.163000000000011</c:v>
                </c:pt>
                <c:pt idx="214">
                  <c:v>31.312999999999999</c:v>
                </c:pt>
                <c:pt idx="215">
                  <c:v>29.638999999999999</c:v>
                </c:pt>
                <c:pt idx="216">
                  <c:v>28.783999999999978</c:v>
                </c:pt>
                <c:pt idx="217">
                  <c:v>28.056000000000001</c:v>
                </c:pt>
                <c:pt idx="218">
                  <c:v>27.302</c:v>
                </c:pt>
                <c:pt idx="219">
                  <c:v>26.692</c:v>
                </c:pt>
                <c:pt idx="220">
                  <c:v>25.87</c:v>
                </c:pt>
                <c:pt idx="221">
                  <c:v>25.143000000000001</c:v>
                </c:pt>
                <c:pt idx="222">
                  <c:v>24.347000000000001</c:v>
                </c:pt>
                <c:pt idx="223">
                  <c:v>24.347000000000001</c:v>
                </c:pt>
                <c:pt idx="224">
                  <c:v>23.606999999999999</c:v>
                </c:pt>
                <c:pt idx="225">
                  <c:v>22.968999999999976</c:v>
                </c:pt>
                <c:pt idx="226">
                  <c:v>22.281999999999989</c:v>
                </c:pt>
                <c:pt idx="227">
                  <c:v>21.747999999999987</c:v>
                </c:pt>
                <c:pt idx="228">
                  <c:v>21.568999999999981</c:v>
                </c:pt>
                <c:pt idx="229">
                  <c:v>22.533000000000001</c:v>
                </c:pt>
                <c:pt idx="230">
                  <c:v>21.282999999999976</c:v>
                </c:pt>
                <c:pt idx="231">
                  <c:v>20.684999999999999</c:v>
                </c:pt>
                <c:pt idx="232">
                  <c:v>20.074999999999999</c:v>
                </c:pt>
                <c:pt idx="233">
                  <c:v>19.524000000000001</c:v>
                </c:pt>
                <c:pt idx="234">
                  <c:v>19.015999999999988</c:v>
                </c:pt>
                <c:pt idx="235">
                  <c:v>17.908999999999978</c:v>
                </c:pt>
                <c:pt idx="236">
                  <c:v>17.497</c:v>
                </c:pt>
                <c:pt idx="237">
                  <c:v>16.949000000000002</c:v>
                </c:pt>
                <c:pt idx="238">
                  <c:v>16.449000000000002</c:v>
                </c:pt>
                <c:pt idx="239">
                  <c:v>15.994</c:v>
                </c:pt>
                <c:pt idx="240">
                  <c:v>15.055000000000009</c:v>
                </c:pt>
                <c:pt idx="241">
                  <c:v>14.593</c:v>
                </c:pt>
                <c:pt idx="242">
                  <c:v>14.234999999999999</c:v>
                </c:pt>
                <c:pt idx="243">
                  <c:v>13.805000000000009</c:v>
                </c:pt>
                <c:pt idx="244">
                  <c:v>13.398</c:v>
                </c:pt>
                <c:pt idx="245">
                  <c:v>17.260000000000002</c:v>
                </c:pt>
                <c:pt idx="246">
                  <c:v>17.539000000000001</c:v>
                </c:pt>
                <c:pt idx="247">
                  <c:v>21.524999999999999</c:v>
                </c:pt>
                <c:pt idx="248">
                  <c:v>20.885000000000002</c:v>
                </c:pt>
                <c:pt idx="249">
                  <c:v>20.257000000000001</c:v>
                </c:pt>
                <c:pt idx="250">
                  <c:v>28.118000000000016</c:v>
                </c:pt>
                <c:pt idx="251">
                  <c:v>27.254999999999999</c:v>
                </c:pt>
                <c:pt idx="252">
                  <c:v>26.390999999999988</c:v>
                </c:pt>
                <c:pt idx="253">
                  <c:v>25.761999999999986</c:v>
                </c:pt>
                <c:pt idx="254">
                  <c:v>26.891999999999999</c:v>
                </c:pt>
                <c:pt idx="255">
                  <c:v>27.103000000000005</c:v>
                </c:pt>
                <c:pt idx="256">
                  <c:v>26.812000000000001</c:v>
                </c:pt>
                <c:pt idx="257">
                  <c:v>26.484999999999989</c:v>
                </c:pt>
                <c:pt idx="258">
                  <c:v>25.707000000000001</c:v>
                </c:pt>
                <c:pt idx="259">
                  <c:v>24.91</c:v>
                </c:pt>
                <c:pt idx="260">
                  <c:v>24.024999999999999</c:v>
                </c:pt>
                <c:pt idx="261">
                  <c:v>29.228999999999989</c:v>
                </c:pt>
                <c:pt idx="262">
                  <c:v>28.350999999999999</c:v>
                </c:pt>
                <c:pt idx="263">
                  <c:v>27.754999999999999</c:v>
                </c:pt>
                <c:pt idx="264">
                  <c:v>26.873999999999999</c:v>
                </c:pt>
                <c:pt idx="265">
                  <c:v>26.239000000000001</c:v>
                </c:pt>
                <c:pt idx="266">
                  <c:v>25.408999999999978</c:v>
                </c:pt>
                <c:pt idx="267">
                  <c:v>24.605</c:v>
                </c:pt>
                <c:pt idx="268">
                  <c:v>23.964999999999989</c:v>
                </c:pt>
                <c:pt idx="269">
                  <c:v>26.236999999999988</c:v>
                </c:pt>
                <c:pt idx="270">
                  <c:v>25.178000000000001</c:v>
                </c:pt>
                <c:pt idx="271">
                  <c:v>24.547999999999988</c:v>
                </c:pt>
                <c:pt idx="272">
                  <c:v>23.803999999999988</c:v>
                </c:pt>
                <c:pt idx="273">
                  <c:v>25.298999999999989</c:v>
                </c:pt>
                <c:pt idx="274">
                  <c:v>24.901</c:v>
                </c:pt>
                <c:pt idx="275">
                  <c:v>23.972999999999978</c:v>
                </c:pt>
                <c:pt idx="276">
                  <c:v>24.077999999999999</c:v>
                </c:pt>
                <c:pt idx="277">
                  <c:v>23.556999999999999</c:v>
                </c:pt>
                <c:pt idx="278">
                  <c:v>23.556999999999999</c:v>
                </c:pt>
                <c:pt idx="279">
                  <c:v>24.361000000000001</c:v>
                </c:pt>
                <c:pt idx="280">
                  <c:v>23.341000000000001</c:v>
                </c:pt>
                <c:pt idx="281">
                  <c:v>22.686</c:v>
                </c:pt>
                <c:pt idx="282">
                  <c:v>22.007000000000001</c:v>
                </c:pt>
                <c:pt idx="283">
                  <c:v>21.334000000000017</c:v>
                </c:pt>
                <c:pt idx="284">
                  <c:v>24.806999999999999</c:v>
                </c:pt>
                <c:pt idx="285">
                  <c:v>23.454000000000001</c:v>
                </c:pt>
                <c:pt idx="286">
                  <c:v>23.221</c:v>
                </c:pt>
                <c:pt idx="287">
                  <c:v>22.542999999999989</c:v>
                </c:pt>
                <c:pt idx="288">
                  <c:v>22.798999999999989</c:v>
                </c:pt>
                <c:pt idx="289">
                  <c:v>23.076000000000001</c:v>
                </c:pt>
                <c:pt idx="290">
                  <c:v>21.869</c:v>
                </c:pt>
                <c:pt idx="291">
                  <c:v>21.181000000000001</c:v>
                </c:pt>
                <c:pt idx="292">
                  <c:v>20.908999999999978</c:v>
                </c:pt>
                <c:pt idx="293">
                  <c:v>20.254999999999999</c:v>
                </c:pt>
                <c:pt idx="294">
                  <c:v>21.143000000000001</c:v>
                </c:pt>
                <c:pt idx="295">
                  <c:v>20.771000000000001</c:v>
                </c:pt>
                <c:pt idx="296">
                  <c:v>20.658000000000001</c:v>
                </c:pt>
                <c:pt idx="297">
                  <c:v>20.164999999999999</c:v>
                </c:pt>
                <c:pt idx="298">
                  <c:v>19.959</c:v>
                </c:pt>
                <c:pt idx="299">
                  <c:v>19.635999999999999</c:v>
                </c:pt>
                <c:pt idx="300">
                  <c:v>24.594000000000001</c:v>
                </c:pt>
                <c:pt idx="301">
                  <c:v>24.119000000000018</c:v>
                </c:pt>
                <c:pt idx="302">
                  <c:v>23.373999999999999</c:v>
                </c:pt>
                <c:pt idx="303">
                  <c:v>22.635999999999999</c:v>
                </c:pt>
                <c:pt idx="304">
                  <c:v>21.954999999999988</c:v>
                </c:pt>
                <c:pt idx="305">
                  <c:v>20.963999999999977</c:v>
                </c:pt>
                <c:pt idx="306">
                  <c:v>21.419</c:v>
                </c:pt>
                <c:pt idx="307">
                  <c:v>21.120999999999999</c:v>
                </c:pt>
                <c:pt idx="308">
                  <c:v>21.120999999999999</c:v>
                </c:pt>
                <c:pt idx="309">
                  <c:v>20.494</c:v>
                </c:pt>
                <c:pt idx="310">
                  <c:v>19.404</c:v>
                </c:pt>
                <c:pt idx="311">
                  <c:v>19.100999999999999</c:v>
                </c:pt>
                <c:pt idx="312">
                  <c:v>18.529</c:v>
                </c:pt>
                <c:pt idx="313">
                  <c:v>19.556999999999999</c:v>
                </c:pt>
                <c:pt idx="314">
                  <c:v>19.399000000000001</c:v>
                </c:pt>
                <c:pt idx="315">
                  <c:v>18.215</c:v>
                </c:pt>
                <c:pt idx="316">
                  <c:v>18.532</c:v>
                </c:pt>
                <c:pt idx="317">
                  <c:v>25.050999999999988</c:v>
                </c:pt>
                <c:pt idx="318">
                  <c:v>24.431999999999999</c:v>
                </c:pt>
                <c:pt idx="319">
                  <c:v>24.524999999999999</c:v>
                </c:pt>
                <c:pt idx="320">
                  <c:v>23.481999999999989</c:v>
                </c:pt>
                <c:pt idx="321">
                  <c:v>23.332000000000001</c:v>
                </c:pt>
                <c:pt idx="322">
                  <c:v>24.827999999999999</c:v>
                </c:pt>
                <c:pt idx="323">
                  <c:v>24.814000000000018</c:v>
                </c:pt>
                <c:pt idx="324">
                  <c:v>24.03</c:v>
                </c:pt>
                <c:pt idx="325">
                  <c:v>25.103000000000005</c:v>
                </c:pt>
                <c:pt idx="326">
                  <c:v>24.417000000000005</c:v>
                </c:pt>
                <c:pt idx="327">
                  <c:v>23.649000000000001</c:v>
                </c:pt>
                <c:pt idx="328">
                  <c:v>23.649000000000001</c:v>
                </c:pt>
                <c:pt idx="329">
                  <c:v>23.649000000000001</c:v>
                </c:pt>
                <c:pt idx="330">
                  <c:v>22.853999999999999</c:v>
                </c:pt>
                <c:pt idx="331">
                  <c:v>22.219000000000001</c:v>
                </c:pt>
                <c:pt idx="332">
                  <c:v>21.974</c:v>
                </c:pt>
                <c:pt idx="333">
                  <c:v>21.310000000000016</c:v>
                </c:pt>
                <c:pt idx="334">
                  <c:v>20.664999999999999</c:v>
                </c:pt>
                <c:pt idx="335">
                  <c:v>21.443999999999981</c:v>
                </c:pt>
                <c:pt idx="336">
                  <c:v>25.175000000000001</c:v>
                </c:pt>
                <c:pt idx="337">
                  <c:v>24.571999999999999</c:v>
                </c:pt>
                <c:pt idx="338">
                  <c:v>23.810000000000016</c:v>
                </c:pt>
                <c:pt idx="339">
                  <c:v>23.061999999999987</c:v>
                </c:pt>
                <c:pt idx="340">
                  <c:v>33.728000000000037</c:v>
                </c:pt>
                <c:pt idx="341">
                  <c:v>33.042000000000002</c:v>
                </c:pt>
                <c:pt idx="342">
                  <c:v>32.037000000000006</c:v>
                </c:pt>
                <c:pt idx="343">
                  <c:v>31.029</c:v>
                </c:pt>
                <c:pt idx="344">
                  <c:v>30.114999999999998</c:v>
                </c:pt>
                <c:pt idx="345">
                  <c:v>28.608000000000001</c:v>
                </c:pt>
                <c:pt idx="346">
                  <c:v>28.608000000000001</c:v>
                </c:pt>
                <c:pt idx="347">
                  <c:v>29.981000000000002</c:v>
                </c:pt>
                <c:pt idx="348">
                  <c:v>29.300999999999988</c:v>
                </c:pt>
                <c:pt idx="349">
                  <c:v>28.655999999999999</c:v>
                </c:pt>
                <c:pt idx="350">
                  <c:v>26.9</c:v>
                </c:pt>
                <c:pt idx="351">
                  <c:v>26.186</c:v>
                </c:pt>
                <c:pt idx="352">
                  <c:v>26.56</c:v>
                </c:pt>
                <c:pt idx="353">
                  <c:v>25.896999999999988</c:v>
                </c:pt>
                <c:pt idx="354">
                  <c:v>25.146999999999988</c:v>
                </c:pt>
                <c:pt idx="355">
                  <c:v>28.138999999999999</c:v>
                </c:pt>
                <c:pt idx="356">
                  <c:v>27.419999999999987</c:v>
                </c:pt>
                <c:pt idx="357">
                  <c:v>27.114000000000019</c:v>
                </c:pt>
                <c:pt idx="358">
                  <c:v>27.93</c:v>
                </c:pt>
                <c:pt idx="359">
                  <c:v>28.07</c:v>
                </c:pt>
                <c:pt idx="360">
                  <c:v>35.257000000000005</c:v>
                </c:pt>
                <c:pt idx="361">
                  <c:v>34.642000000000003</c:v>
                </c:pt>
                <c:pt idx="362">
                  <c:v>33.714000000000006</c:v>
                </c:pt>
                <c:pt idx="363">
                  <c:v>34.294000000000011</c:v>
                </c:pt>
                <c:pt idx="364">
                  <c:v>33.275000000000013</c:v>
                </c:pt>
                <c:pt idx="365">
                  <c:v>31.206</c:v>
                </c:pt>
                <c:pt idx="366">
                  <c:v>30.247</c:v>
                </c:pt>
                <c:pt idx="367">
                  <c:v>29.526</c:v>
                </c:pt>
                <c:pt idx="368">
                  <c:v>28.638999999999999</c:v>
                </c:pt>
                <c:pt idx="369">
                  <c:v>27.716000000000001</c:v>
                </c:pt>
                <c:pt idx="370">
                  <c:v>25.988999999999976</c:v>
                </c:pt>
                <c:pt idx="371">
                  <c:v>29.407</c:v>
                </c:pt>
                <c:pt idx="372">
                  <c:v>31.013999999999999</c:v>
                </c:pt>
                <c:pt idx="373">
                  <c:v>30.51</c:v>
                </c:pt>
                <c:pt idx="374">
                  <c:v>30.552</c:v>
                </c:pt>
                <c:pt idx="375">
                  <c:v>28.617000000000026</c:v>
                </c:pt>
                <c:pt idx="376">
                  <c:v>27.696000000000005</c:v>
                </c:pt>
                <c:pt idx="377">
                  <c:v>26.870999999999999</c:v>
                </c:pt>
                <c:pt idx="378">
                  <c:v>27.047999999999988</c:v>
                </c:pt>
                <c:pt idx="379">
                  <c:v>28.751000000000001</c:v>
                </c:pt>
                <c:pt idx="380">
                  <c:v>33.583000000000006</c:v>
                </c:pt>
                <c:pt idx="381">
                  <c:v>32.642000000000003</c:v>
                </c:pt>
                <c:pt idx="382">
                  <c:v>31.911999999999999</c:v>
                </c:pt>
                <c:pt idx="383">
                  <c:v>32.167000000000002</c:v>
                </c:pt>
                <c:pt idx="384">
                  <c:v>31.584</c:v>
                </c:pt>
                <c:pt idx="385">
                  <c:v>33.212000000000003</c:v>
                </c:pt>
                <c:pt idx="386">
                  <c:v>32.648000000000003</c:v>
                </c:pt>
                <c:pt idx="387">
                  <c:v>31.724</c:v>
                </c:pt>
                <c:pt idx="388">
                  <c:v>30.876999999999999</c:v>
                </c:pt>
                <c:pt idx="389">
                  <c:v>31.241999999999987</c:v>
                </c:pt>
                <c:pt idx="390">
                  <c:v>29.977</c:v>
                </c:pt>
                <c:pt idx="391">
                  <c:v>29.330000000000005</c:v>
                </c:pt>
                <c:pt idx="392">
                  <c:v>28.468999999999976</c:v>
                </c:pt>
                <c:pt idx="393">
                  <c:v>29.614999999999998</c:v>
                </c:pt>
                <c:pt idx="394">
                  <c:v>28.901</c:v>
                </c:pt>
                <c:pt idx="395">
                  <c:v>28.213999999999999</c:v>
                </c:pt>
                <c:pt idx="396">
                  <c:v>28.116000000000017</c:v>
                </c:pt>
                <c:pt idx="397">
                  <c:v>27.39</c:v>
                </c:pt>
                <c:pt idx="398">
                  <c:v>26.73</c:v>
                </c:pt>
                <c:pt idx="399">
                  <c:v>29.891999999999999</c:v>
                </c:pt>
                <c:pt idx="400">
                  <c:v>40.108000000000011</c:v>
                </c:pt>
                <c:pt idx="401">
                  <c:v>39.258000000000003</c:v>
                </c:pt>
                <c:pt idx="402">
                  <c:v>37.999000000000002</c:v>
                </c:pt>
                <c:pt idx="403">
                  <c:v>36.778000000000013</c:v>
                </c:pt>
                <c:pt idx="404">
                  <c:v>68.708000000000013</c:v>
                </c:pt>
                <c:pt idx="405">
                  <c:v>72.554999999999993</c:v>
                </c:pt>
                <c:pt idx="406">
                  <c:v>70.400999999999996</c:v>
                </c:pt>
                <c:pt idx="407">
                  <c:v>67.940000000000026</c:v>
                </c:pt>
                <c:pt idx="408">
                  <c:v>67.974999999999994</c:v>
                </c:pt>
                <c:pt idx="409">
                  <c:v>70.098000000000013</c:v>
                </c:pt>
                <c:pt idx="410">
                  <c:v>65.436000000000007</c:v>
                </c:pt>
                <c:pt idx="411">
                  <c:v>63.677</c:v>
                </c:pt>
                <c:pt idx="412">
                  <c:v>61.443000000000005</c:v>
                </c:pt>
                <c:pt idx="413">
                  <c:v>59.625000000000036</c:v>
                </c:pt>
                <c:pt idx="414">
                  <c:v>58.338000000000001</c:v>
                </c:pt>
                <c:pt idx="415">
                  <c:v>54.739000000000011</c:v>
                </c:pt>
                <c:pt idx="416">
                  <c:v>53.158000000000001</c:v>
                </c:pt>
                <c:pt idx="417">
                  <c:v>54.658000000000001</c:v>
                </c:pt>
                <c:pt idx="418">
                  <c:v>52.827000000000005</c:v>
                </c:pt>
                <c:pt idx="419">
                  <c:v>53.458999999999996</c:v>
                </c:pt>
                <c:pt idx="420">
                  <c:v>50.204000000000001</c:v>
                </c:pt>
                <c:pt idx="421">
                  <c:v>48.522000000000013</c:v>
                </c:pt>
                <c:pt idx="422">
                  <c:v>48.522000000000013</c:v>
                </c:pt>
                <c:pt idx="423">
                  <c:v>55.684000000000005</c:v>
                </c:pt>
                <c:pt idx="424">
                  <c:v>55.03</c:v>
                </c:pt>
                <c:pt idx="425">
                  <c:v>53.226000000000013</c:v>
                </c:pt>
                <c:pt idx="426">
                  <c:v>54.119</c:v>
                </c:pt>
                <c:pt idx="427">
                  <c:v>52.306999999999995</c:v>
                </c:pt>
                <c:pt idx="428">
                  <c:v>53.474000000000004</c:v>
                </c:pt>
                <c:pt idx="429">
                  <c:v>51.68</c:v>
                </c:pt>
                <c:pt idx="430">
                  <c:v>49.943999999999996</c:v>
                </c:pt>
                <c:pt idx="431">
                  <c:v>48.57</c:v>
                </c:pt>
                <c:pt idx="432">
                  <c:v>47.41</c:v>
                </c:pt>
                <c:pt idx="433">
                  <c:v>46.869</c:v>
                </c:pt>
                <c:pt idx="434">
                  <c:v>46.376000000000005</c:v>
                </c:pt>
                <c:pt idx="435">
                  <c:v>43.682000000000002</c:v>
                </c:pt>
                <c:pt idx="436">
                  <c:v>42.428000000000011</c:v>
                </c:pt>
                <c:pt idx="437">
                  <c:v>41.045000000000002</c:v>
                </c:pt>
                <c:pt idx="438">
                  <c:v>40.324000000000005</c:v>
                </c:pt>
                <c:pt idx="439">
                  <c:v>41.86</c:v>
                </c:pt>
                <c:pt idx="440">
                  <c:v>41.586999999999996</c:v>
                </c:pt>
                <c:pt idx="441">
                  <c:v>40.685000000000002</c:v>
                </c:pt>
                <c:pt idx="442">
                  <c:v>39.425000000000011</c:v>
                </c:pt>
                <c:pt idx="443">
                  <c:v>38.197000000000003</c:v>
                </c:pt>
                <c:pt idx="444">
                  <c:v>37.525000000000013</c:v>
                </c:pt>
                <c:pt idx="445">
                  <c:v>40.104000000000006</c:v>
                </c:pt>
                <c:pt idx="446">
                  <c:v>40.583999999999996</c:v>
                </c:pt>
                <c:pt idx="447">
                  <c:v>40.583999999999996</c:v>
                </c:pt>
                <c:pt idx="448">
                  <c:v>39.753</c:v>
                </c:pt>
                <c:pt idx="449">
                  <c:v>40.454999999999998</c:v>
                </c:pt>
                <c:pt idx="450">
                  <c:v>39.195000000000036</c:v>
                </c:pt>
                <c:pt idx="451">
                  <c:v>38.313999999999993</c:v>
                </c:pt>
                <c:pt idx="452">
                  <c:v>37.186</c:v>
                </c:pt>
                <c:pt idx="453">
                  <c:v>36.06</c:v>
                </c:pt>
                <c:pt idx="454">
                  <c:v>34.978000000000002</c:v>
                </c:pt>
                <c:pt idx="455">
                  <c:v>35.131</c:v>
                </c:pt>
                <c:pt idx="456">
                  <c:v>35.131</c:v>
                </c:pt>
                <c:pt idx="457">
                  <c:v>34.093000000000011</c:v>
                </c:pt>
                <c:pt idx="458">
                  <c:v>33.663000000000011</c:v>
                </c:pt>
                <c:pt idx="459">
                  <c:v>32.602000000000011</c:v>
                </c:pt>
                <c:pt idx="460">
                  <c:v>32.662000000000013</c:v>
                </c:pt>
                <c:pt idx="461">
                  <c:v>34.544000000000004</c:v>
                </c:pt>
                <c:pt idx="462">
                  <c:v>34.643000000000001</c:v>
                </c:pt>
                <c:pt idx="463">
                  <c:v>33.536000000000001</c:v>
                </c:pt>
                <c:pt idx="464">
                  <c:v>32.698000000000036</c:v>
                </c:pt>
                <c:pt idx="465">
                  <c:v>52.253</c:v>
                </c:pt>
                <c:pt idx="466">
                  <c:v>50.556999999999995</c:v>
                </c:pt>
                <c:pt idx="467">
                  <c:v>48.798000000000037</c:v>
                </c:pt>
                <c:pt idx="468">
                  <c:v>48.794000000000011</c:v>
                </c:pt>
                <c:pt idx="469">
                  <c:v>47.181000000000004</c:v>
                </c:pt>
                <c:pt idx="470">
                  <c:v>44.903999999999996</c:v>
                </c:pt>
                <c:pt idx="471">
                  <c:v>43.493000000000002</c:v>
                </c:pt>
                <c:pt idx="472">
                  <c:v>43.493000000000002</c:v>
                </c:pt>
                <c:pt idx="473">
                  <c:v>42.52</c:v>
                </c:pt>
                <c:pt idx="474">
                  <c:v>42.52</c:v>
                </c:pt>
                <c:pt idx="475">
                  <c:v>41.191000000000003</c:v>
                </c:pt>
                <c:pt idx="476">
                  <c:v>40.109000000000002</c:v>
                </c:pt>
                <c:pt idx="477">
                  <c:v>38.787000000000006</c:v>
                </c:pt>
                <c:pt idx="478">
                  <c:v>37.521000000000001</c:v>
                </c:pt>
                <c:pt idx="479">
                  <c:v>36.544000000000004</c:v>
                </c:pt>
                <c:pt idx="480">
                  <c:v>34.599000000000011</c:v>
                </c:pt>
                <c:pt idx="481">
                  <c:v>35.034000000000006</c:v>
                </c:pt>
                <c:pt idx="482">
                  <c:v>34.405000000000001</c:v>
                </c:pt>
                <c:pt idx="483">
                  <c:v>33.426000000000002</c:v>
                </c:pt>
                <c:pt idx="484">
                  <c:v>36.743000000000002</c:v>
                </c:pt>
                <c:pt idx="485">
                  <c:v>35.465000000000003</c:v>
                </c:pt>
                <c:pt idx="486">
                  <c:v>35.593000000000011</c:v>
                </c:pt>
                <c:pt idx="487">
                  <c:v>35.593000000000011</c:v>
                </c:pt>
                <c:pt idx="488">
                  <c:v>34.446000000000005</c:v>
                </c:pt>
                <c:pt idx="489">
                  <c:v>33.346000000000004</c:v>
                </c:pt>
                <c:pt idx="490">
                  <c:v>35.747</c:v>
                </c:pt>
                <c:pt idx="491">
                  <c:v>36.048000000000002</c:v>
                </c:pt>
                <c:pt idx="492">
                  <c:v>34.921000000000006</c:v>
                </c:pt>
                <c:pt idx="493">
                  <c:v>38.353999999999999</c:v>
                </c:pt>
                <c:pt idx="494">
                  <c:v>38.410999999999994</c:v>
                </c:pt>
                <c:pt idx="495">
                  <c:v>36.94</c:v>
                </c:pt>
                <c:pt idx="496">
                  <c:v>35.844999999999999</c:v>
                </c:pt>
                <c:pt idx="497">
                  <c:v>35.844999999999999</c:v>
                </c:pt>
                <c:pt idx="498">
                  <c:v>34.83</c:v>
                </c:pt>
                <c:pt idx="499">
                  <c:v>33.861000000000004</c:v>
                </c:pt>
                <c:pt idx="500">
                  <c:v>36.692000000000036</c:v>
                </c:pt>
                <c:pt idx="501">
                  <c:v>35.505000000000003</c:v>
                </c:pt>
                <c:pt idx="502">
                  <c:v>36.131</c:v>
                </c:pt>
                <c:pt idx="503">
                  <c:v>37.254000000000005</c:v>
                </c:pt>
                <c:pt idx="504">
                  <c:v>39.187000000000005</c:v>
                </c:pt>
                <c:pt idx="505">
                  <c:v>36.764000000000003</c:v>
                </c:pt>
                <c:pt idx="506">
                  <c:v>35.607000000000006</c:v>
                </c:pt>
                <c:pt idx="507">
                  <c:v>34.458999999999996</c:v>
                </c:pt>
                <c:pt idx="508">
                  <c:v>33.351999999999997</c:v>
                </c:pt>
                <c:pt idx="509">
                  <c:v>32.398000000000003</c:v>
                </c:pt>
                <c:pt idx="510">
                  <c:v>32.046000000000006</c:v>
                </c:pt>
                <c:pt idx="511">
                  <c:v>31.130000000000017</c:v>
                </c:pt>
                <c:pt idx="512">
                  <c:v>30.416</c:v>
                </c:pt>
                <c:pt idx="513">
                  <c:v>29.954000000000001</c:v>
                </c:pt>
                <c:pt idx="514">
                  <c:v>29.464999999999989</c:v>
                </c:pt>
                <c:pt idx="515">
                  <c:v>28.530999999999999</c:v>
                </c:pt>
                <c:pt idx="516">
                  <c:v>28.530999999999999</c:v>
                </c:pt>
                <c:pt idx="517">
                  <c:v>27.663</c:v>
                </c:pt>
                <c:pt idx="518">
                  <c:v>28.219000000000001</c:v>
                </c:pt>
                <c:pt idx="519">
                  <c:v>27.343</c:v>
                </c:pt>
                <c:pt idx="520">
                  <c:v>25.904999999999987</c:v>
                </c:pt>
                <c:pt idx="521">
                  <c:v>25.087</c:v>
                </c:pt>
                <c:pt idx="522">
                  <c:v>26.210999999999999</c:v>
                </c:pt>
                <c:pt idx="523">
                  <c:v>25.515000000000001</c:v>
                </c:pt>
                <c:pt idx="524">
                  <c:v>24.707000000000001</c:v>
                </c:pt>
                <c:pt idx="525">
                  <c:v>28.324000000000005</c:v>
                </c:pt>
                <c:pt idx="526">
                  <c:v>28.776</c:v>
                </c:pt>
                <c:pt idx="527">
                  <c:v>27.875</c:v>
                </c:pt>
                <c:pt idx="528">
                  <c:v>27.206</c:v>
                </c:pt>
                <c:pt idx="529">
                  <c:v>26.35</c:v>
                </c:pt>
                <c:pt idx="530">
                  <c:v>26.606999999999999</c:v>
                </c:pt>
                <c:pt idx="531">
                  <c:v>26.08</c:v>
                </c:pt>
                <c:pt idx="532">
                  <c:v>25.283999999999978</c:v>
                </c:pt>
                <c:pt idx="533">
                  <c:v>24.649000000000001</c:v>
                </c:pt>
                <c:pt idx="534">
                  <c:v>24.584</c:v>
                </c:pt>
                <c:pt idx="535">
                  <c:v>25.033999999999999</c:v>
                </c:pt>
                <c:pt idx="536">
                  <c:v>24.247</c:v>
                </c:pt>
                <c:pt idx="537">
                  <c:v>23.515999999999988</c:v>
                </c:pt>
                <c:pt idx="538">
                  <c:v>24.417000000000005</c:v>
                </c:pt>
                <c:pt idx="539">
                  <c:v>24.417000000000005</c:v>
                </c:pt>
                <c:pt idx="540">
                  <c:v>24.047000000000001</c:v>
                </c:pt>
                <c:pt idx="541">
                  <c:v>23.45</c:v>
                </c:pt>
                <c:pt idx="542">
                  <c:v>22.803999999999988</c:v>
                </c:pt>
                <c:pt idx="543">
                  <c:v>22.244</c:v>
                </c:pt>
                <c:pt idx="544">
                  <c:v>22.741</c:v>
                </c:pt>
                <c:pt idx="545">
                  <c:v>21.882999999999981</c:v>
                </c:pt>
                <c:pt idx="546">
                  <c:v>22.532</c:v>
                </c:pt>
                <c:pt idx="547">
                  <c:v>22.245999999999977</c:v>
                </c:pt>
                <c:pt idx="548">
                  <c:v>21.763999999999989</c:v>
                </c:pt>
                <c:pt idx="549">
                  <c:v>21.640999999999988</c:v>
                </c:pt>
                <c:pt idx="550">
                  <c:v>20.655999999999999</c:v>
                </c:pt>
                <c:pt idx="551">
                  <c:v>20.007000000000001</c:v>
                </c:pt>
                <c:pt idx="552">
                  <c:v>19.905999999999977</c:v>
                </c:pt>
                <c:pt idx="553">
                  <c:v>19.564999999999987</c:v>
                </c:pt>
                <c:pt idx="554">
                  <c:v>19.907</c:v>
                </c:pt>
                <c:pt idx="555">
                  <c:v>18.887</c:v>
                </c:pt>
                <c:pt idx="556">
                  <c:v>18.558</c:v>
                </c:pt>
                <c:pt idx="557">
                  <c:v>20.41</c:v>
                </c:pt>
                <c:pt idx="558">
                  <c:v>19.779</c:v>
                </c:pt>
                <c:pt idx="559">
                  <c:v>19.318000000000001</c:v>
                </c:pt>
                <c:pt idx="560">
                  <c:v>18.376999999999999</c:v>
                </c:pt>
                <c:pt idx="561">
                  <c:v>18.018999999999988</c:v>
                </c:pt>
                <c:pt idx="562">
                  <c:v>17.564</c:v>
                </c:pt>
                <c:pt idx="563">
                  <c:v>17.459999999999987</c:v>
                </c:pt>
                <c:pt idx="564">
                  <c:v>18.347999999999999</c:v>
                </c:pt>
                <c:pt idx="565">
                  <c:v>19.905999999999977</c:v>
                </c:pt>
                <c:pt idx="566">
                  <c:v>19.521000000000001</c:v>
                </c:pt>
                <c:pt idx="567">
                  <c:v>19.747999999999987</c:v>
                </c:pt>
                <c:pt idx="568">
                  <c:v>19.646999999999988</c:v>
                </c:pt>
                <c:pt idx="569">
                  <c:v>19.033000000000001</c:v>
                </c:pt>
                <c:pt idx="570">
                  <c:v>17.901</c:v>
                </c:pt>
                <c:pt idx="571">
                  <c:v>17.623000000000001</c:v>
                </c:pt>
                <c:pt idx="572">
                  <c:v>17.091999999999999</c:v>
                </c:pt>
                <c:pt idx="573">
                  <c:v>16.738</c:v>
                </c:pt>
                <c:pt idx="574">
                  <c:v>16.539000000000001</c:v>
                </c:pt>
                <c:pt idx="575">
                  <c:v>15.678000000000001</c:v>
                </c:pt>
              </c:numCache>
            </c:numRef>
          </c:val>
          <c:smooth val="1"/>
        </c:ser>
        <c:ser>
          <c:idx val="1"/>
          <c:order val="1"/>
          <c:tx>
            <c:strRef>
              <c:f>'Maize Avar'!#REF!</c:f>
              <c:strCache>
                <c:ptCount val="1"/>
                <c:pt idx="0">
                  <c:v>#REF!</c:v>
                </c:pt>
              </c:strCache>
            </c:strRef>
          </c:tx>
          <c:marker>
            <c:symbol val="none"/>
          </c:marker>
          <c:cat>
            <c:strRef>
              <c:f>'Maize Avar'!$B$3:$B$578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Avar'!#REF!</c:f>
              <c:numCache>
                <c:formatCode>General</c:formatCode>
                <c:ptCount val="1"/>
                <c:pt idx="0">
                  <c:v>1</c:v>
                </c:pt>
              </c:numCache>
            </c:numRef>
          </c:val>
          <c:smooth val="0"/>
        </c:ser>
        <c:ser>
          <c:idx val="2"/>
          <c:order val="2"/>
          <c:tx>
            <c:strRef>
              <c:f>'Maize Avar'!$D$2</c:f>
              <c:strCache>
                <c:ptCount val="1"/>
                <c:pt idx="0">
                  <c:v>Nizamabad Spot Market</c:v>
                </c:pt>
              </c:strCache>
            </c:strRef>
          </c:tx>
          <c:marker>
            <c:symbol val="none"/>
          </c:marker>
          <c:cat>
            <c:strRef>
              <c:f>'Maize Avar'!$B$3:$B$578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Avar'!$D$3:$D$578</c:f>
              <c:numCache>
                <c:formatCode>General</c:formatCode>
                <c:ptCount val="576"/>
                <c:pt idx="65">
                  <c:v>8.6640000000000015</c:v>
                </c:pt>
                <c:pt idx="66">
                  <c:v>8.3760000000000048</c:v>
                </c:pt>
                <c:pt idx="67">
                  <c:v>8.088000000000001</c:v>
                </c:pt>
                <c:pt idx="68">
                  <c:v>7.8079999999999954</c:v>
                </c:pt>
                <c:pt idx="69">
                  <c:v>7.7649999999999952</c:v>
                </c:pt>
                <c:pt idx="70">
                  <c:v>7.7320000000000002</c:v>
                </c:pt>
                <c:pt idx="71">
                  <c:v>7.7320000000000002</c:v>
                </c:pt>
                <c:pt idx="72">
                  <c:v>7.4239999999999995</c:v>
                </c:pt>
                <c:pt idx="73">
                  <c:v>7.4239999999999995</c:v>
                </c:pt>
                <c:pt idx="74">
                  <c:v>7.702</c:v>
                </c:pt>
                <c:pt idx="75">
                  <c:v>7.4980000000000002</c:v>
                </c:pt>
                <c:pt idx="76">
                  <c:v>8.9290000000000003</c:v>
                </c:pt>
                <c:pt idx="77">
                  <c:v>8.7160000000000011</c:v>
                </c:pt>
                <c:pt idx="78">
                  <c:v>8.588000000000001</c:v>
                </c:pt>
                <c:pt idx="79">
                  <c:v>8.588000000000001</c:v>
                </c:pt>
                <c:pt idx="80">
                  <c:v>7.9039999999999999</c:v>
                </c:pt>
                <c:pt idx="81">
                  <c:v>7.6529999999999951</c:v>
                </c:pt>
                <c:pt idx="82">
                  <c:v>7.391</c:v>
                </c:pt>
                <c:pt idx="83">
                  <c:v>7.2610000000000001</c:v>
                </c:pt>
                <c:pt idx="84">
                  <c:v>7.484</c:v>
                </c:pt>
                <c:pt idx="85">
                  <c:v>7.9470000000000001</c:v>
                </c:pt>
                <c:pt idx="86">
                  <c:v>7.8760000000000003</c:v>
                </c:pt>
                <c:pt idx="87">
                  <c:v>8.338000000000001</c:v>
                </c:pt>
                <c:pt idx="88">
                  <c:v>8.2420000000000009</c:v>
                </c:pt>
                <c:pt idx="89">
                  <c:v>9.3250000000000028</c:v>
                </c:pt>
                <c:pt idx="90">
                  <c:v>12.412000000000004</c:v>
                </c:pt>
                <c:pt idx="91">
                  <c:v>12.967000000000002</c:v>
                </c:pt>
                <c:pt idx="92">
                  <c:v>13.870000000000006</c:v>
                </c:pt>
                <c:pt idx="93">
                  <c:v>13.547999999999998</c:v>
                </c:pt>
                <c:pt idx="94">
                  <c:v>13.284000000000001</c:v>
                </c:pt>
                <c:pt idx="95">
                  <c:v>21.981999999999989</c:v>
                </c:pt>
                <c:pt idx="96">
                  <c:v>21.981999999999989</c:v>
                </c:pt>
                <c:pt idx="97">
                  <c:v>24.901999999999987</c:v>
                </c:pt>
                <c:pt idx="98">
                  <c:v>24.17</c:v>
                </c:pt>
                <c:pt idx="99">
                  <c:v>23.788999999999977</c:v>
                </c:pt>
                <c:pt idx="100">
                  <c:v>22.441999999999986</c:v>
                </c:pt>
                <c:pt idx="101">
                  <c:v>22.564</c:v>
                </c:pt>
                <c:pt idx="102">
                  <c:v>22.457999999999988</c:v>
                </c:pt>
                <c:pt idx="103">
                  <c:v>21.827000000000005</c:v>
                </c:pt>
                <c:pt idx="104">
                  <c:v>21.689</c:v>
                </c:pt>
                <c:pt idx="105">
                  <c:v>21.030999999999999</c:v>
                </c:pt>
                <c:pt idx="106">
                  <c:v>20.398</c:v>
                </c:pt>
                <c:pt idx="107">
                  <c:v>19.753</c:v>
                </c:pt>
                <c:pt idx="108">
                  <c:v>19.341000000000001</c:v>
                </c:pt>
                <c:pt idx="109">
                  <c:v>18.791</c:v>
                </c:pt>
                <c:pt idx="110">
                  <c:v>17.761999999999986</c:v>
                </c:pt>
                <c:pt idx="111">
                  <c:v>17.207999999999988</c:v>
                </c:pt>
                <c:pt idx="112">
                  <c:v>16.675000000000001</c:v>
                </c:pt>
                <c:pt idx="113">
                  <c:v>16.207999999999988</c:v>
                </c:pt>
                <c:pt idx="114">
                  <c:v>16.016999999999999</c:v>
                </c:pt>
                <c:pt idx="115">
                  <c:v>15.206</c:v>
                </c:pt>
                <c:pt idx="116">
                  <c:v>14.883000000000004</c:v>
                </c:pt>
                <c:pt idx="117">
                  <c:v>14.471</c:v>
                </c:pt>
                <c:pt idx="118">
                  <c:v>14.12</c:v>
                </c:pt>
                <c:pt idx="119">
                  <c:v>13.756</c:v>
                </c:pt>
                <c:pt idx="120">
                  <c:v>12.938000000000001</c:v>
                </c:pt>
                <c:pt idx="121">
                  <c:v>12.545</c:v>
                </c:pt>
                <c:pt idx="122">
                  <c:v>12.204000000000001</c:v>
                </c:pt>
                <c:pt idx="123">
                  <c:v>11.819000000000004</c:v>
                </c:pt>
                <c:pt idx="124">
                  <c:v>11.531000000000001</c:v>
                </c:pt>
                <c:pt idx="125">
                  <c:v>10.962000000000009</c:v>
                </c:pt>
                <c:pt idx="126">
                  <c:v>10.665000000000004</c:v>
                </c:pt>
                <c:pt idx="127">
                  <c:v>10.313000000000002</c:v>
                </c:pt>
                <c:pt idx="128">
                  <c:v>9.9640000000000004</c:v>
                </c:pt>
                <c:pt idx="129">
                  <c:v>9.6810000000000009</c:v>
                </c:pt>
                <c:pt idx="130">
                  <c:v>9.0360000000000014</c:v>
                </c:pt>
                <c:pt idx="131">
                  <c:v>9.0360000000000014</c:v>
                </c:pt>
                <c:pt idx="132">
                  <c:v>9.0360000000000014</c:v>
                </c:pt>
                <c:pt idx="133">
                  <c:v>8.7760000000000016</c:v>
                </c:pt>
                <c:pt idx="134">
                  <c:v>8.5690000000000008</c:v>
                </c:pt>
                <c:pt idx="135">
                  <c:v>8.1220000000000017</c:v>
                </c:pt>
                <c:pt idx="136">
                  <c:v>7.8730000000000002</c:v>
                </c:pt>
                <c:pt idx="137">
                  <c:v>7.6859999999999955</c:v>
                </c:pt>
                <c:pt idx="138">
                  <c:v>7.8649999999999949</c:v>
                </c:pt>
                <c:pt idx="139">
                  <c:v>7.5990000000000002</c:v>
                </c:pt>
                <c:pt idx="140">
                  <c:v>7.09</c:v>
                </c:pt>
                <c:pt idx="141">
                  <c:v>6.84</c:v>
                </c:pt>
                <c:pt idx="142">
                  <c:v>6.6360000000000001</c:v>
                </c:pt>
                <c:pt idx="143">
                  <c:v>6.5</c:v>
                </c:pt>
                <c:pt idx="144">
                  <c:v>6.4639999999999995</c:v>
                </c:pt>
                <c:pt idx="145">
                  <c:v>6.2729999999999997</c:v>
                </c:pt>
                <c:pt idx="146">
                  <c:v>6.4530000000000003</c:v>
                </c:pt>
                <c:pt idx="147">
                  <c:v>6.6619999999999955</c:v>
                </c:pt>
                <c:pt idx="148">
                  <c:v>6.6360000000000001</c:v>
                </c:pt>
                <c:pt idx="149">
                  <c:v>7.718</c:v>
                </c:pt>
                <c:pt idx="150">
                  <c:v>7.2859999999999996</c:v>
                </c:pt>
                <c:pt idx="151">
                  <c:v>7.4909999999999997</c:v>
                </c:pt>
                <c:pt idx="152">
                  <c:v>7.4130000000000003</c:v>
                </c:pt>
                <c:pt idx="153">
                  <c:v>7.4300000000000024</c:v>
                </c:pt>
                <c:pt idx="154">
                  <c:v>7.1609999999999951</c:v>
                </c:pt>
                <c:pt idx="155">
                  <c:v>6.6819999999999995</c:v>
                </c:pt>
                <c:pt idx="156">
                  <c:v>6.8879999999999955</c:v>
                </c:pt>
                <c:pt idx="157">
                  <c:v>6.8879999999999955</c:v>
                </c:pt>
                <c:pt idx="158">
                  <c:v>6.7779999999999996</c:v>
                </c:pt>
                <c:pt idx="159">
                  <c:v>6.7779999999999996</c:v>
                </c:pt>
                <c:pt idx="160">
                  <c:v>6.7779999999999996</c:v>
                </c:pt>
                <c:pt idx="161">
                  <c:v>6.9669999999999996</c:v>
                </c:pt>
                <c:pt idx="162">
                  <c:v>6.8639999999999954</c:v>
                </c:pt>
                <c:pt idx="163">
                  <c:v>6.7649999999999952</c:v>
                </c:pt>
                <c:pt idx="164">
                  <c:v>6.6579999999999959</c:v>
                </c:pt>
                <c:pt idx="165">
                  <c:v>6.2269999999999985</c:v>
                </c:pt>
                <c:pt idx="166">
                  <c:v>6.7679999999999954</c:v>
                </c:pt>
                <c:pt idx="167">
                  <c:v>6.649</c:v>
                </c:pt>
                <c:pt idx="168">
                  <c:v>6.7770000000000001</c:v>
                </c:pt>
                <c:pt idx="169">
                  <c:v>6.742</c:v>
                </c:pt>
                <c:pt idx="170">
                  <c:v>7.6159999999999952</c:v>
                </c:pt>
                <c:pt idx="171">
                  <c:v>7.9580000000000002</c:v>
                </c:pt>
                <c:pt idx="172">
                  <c:v>7.9580000000000002</c:v>
                </c:pt>
                <c:pt idx="173">
                  <c:v>7.9580000000000002</c:v>
                </c:pt>
                <c:pt idx="174">
                  <c:v>7.7190000000000003</c:v>
                </c:pt>
                <c:pt idx="175">
                  <c:v>7.9480000000000004</c:v>
                </c:pt>
                <c:pt idx="176">
                  <c:v>9.4270000000000014</c:v>
                </c:pt>
                <c:pt idx="177">
                  <c:v>9.1150000000000002</c:v>
                </c:pt>
                <c:pt idx="178">
                  <c:v>8.8410000000000011</c:v>
                </c:pt>
                <c:pt idx="179">
                  <c:v>8.5710000000000015</c:v>
                </c:pt>
                <c:pt idx="180">
                  <c:v>8.0500000000000007</c:v>
                </c:pt>
                <c:pt idx="181">
                  <c:v>8.4260000000000002</c:v>
                </c:pt>
                <c:pt idx="182">
                  <c:v>8.5580000000000016</c:v>
                </c:pt>
                <c:pt idx="183">
                  <c:v>8.2779999999999987</c:v>
                </c:pt>
                <c:pt idx="184">
                  <c:v>8.2779999999999987</c:v>
                </c:pt>
                <c:pt idx="185">
                  <c:v>9.597999999999999</c:v>
                </c:pt>
                <c:pt idx="186">
                  <c:v>9.293000000000001</c:v>
                </c:pt>
                <c:pt idx="187">
                  <c:v>9.0680000000000014</c:v>
                </c:pt>
                <c:pt idx="188">
                  <c:v>9.4060000000000006</c:v>
                </c:pt>
                <c:pt idx="189">
                  <c:v>9.1020000000000003</c:v>
                </c:pt>
                <c:pt idx="190">
                  <c:v>11.568</c:v>
                </c:pt>
                <c:pt idx="191">
                  <c:v>11.568</c:v>
                </c:pt>
                <c:pt idx="192">
                  <c:v>12.242999999999999</c:v>
                </c:pt>
                <c:pt idx="193">
                  <c:v>12.148999999999999</c:v>
                </c:pt>
                <c:pt idx="194">
                  <c:v>12.18</c:v>
                </c:pt>
                <c:pt idx="195">
                  <c:v>29.695</c:v>
                </c:pt>
                <c:pt idx="196">
                  <c:v>29.695</c:v>
                </c:pt>
                <c:pt idx="197">
                  <c:v>29.695</c:v>
                </c:pt>
                <c:pt idx="198">
                  <c:v>29.695</c:v>
                </c:pt>
                <c:pt idx="199">
                  <c:v>29.695</c:v>
                </c:pt>
                <c:pt idx="200">
                  <c:v>58.872</c:v>
                </c:pt>
                <c:pt idx="201">
                  <c:v>57.329000000000001</c:v>
                </c:pt>
                <c:pt idx="202">
                  <c:v>55.616</c:v>
                </c:pt>
                <c:pt idx="203">
                  <c:v>54.042000000000002</c:v>
                </c:pt>
                <c:pt idx="204">
                  <c:v>52.386999999999993</c:v>
                </c:pt>
                <c:pt idx="205">
                  <c:v>50.866</c:v>
                </c:pt>
                <c:pt idx="206">
                  <c:v>49.513000000000005</c:v>
                </c:pt>
                <c:pt idx="207">
                  <c:v>47.983999999999995</c:v>
                </c:pt>
                <c:pt idx="208">
                  <c:v>46.518000000000001</c:v>
                </c:pt>
                <c:pt idx="209">
                  <c:v>45.09</c:v>
                </c:pt>
                <c:pt idx="210">
                  <c:v>42.277000000000001</c:v>
                </c:pt>
                <c:pt idx="211">
                  <c:v>42.277000000000001</c:v>
                </c:pt>
                <c:pt idx="212">
                  <c:v>42.277000000000001</c:v>
                </c:pt>
                <c:pt idx="213">
                  <c:v>42.277000000000001</c:v>
                </c:pt>
                <c:pt idx="214">
                  <c:v>40.892000000000003</c:v>
                </c:pt>
                <c:pt idx="215">
                  <c:v>38.483999999999995</c:v>
                </c:pt>
                <c:pt idx="216">
                  <c:v>37.300000000000004</c:v>
                </c:pt>
                <c:pt idx="217">
                  <c:v>36.143000000000001</c:v>
                </c:pt>
                <c:pt idx="218">
                  <c:v>35.035000000000011</c:v>
                </c:pt>
                <c:pt idx="219">
                  <c:v>33.913999999999994</c:v>
                </c:pt>
                <c:pt idx="220">
                  <c:v>32.855999999999995</c:v>
                </c:pt>
                <c:pt idx="221">
                  <c:v>31.9</c:v>
                </c:pt>
                <c:pt idx="222">
                  <c:v>30.919</c:v>
                </c:pt>
                <c:pt idx="223">
                  <c:v>30.919</c:v>
                </c:pt>
                <c:pt idx="224">
                  <c:v>29.974999999999987</c:v>
                </c:pt>
                <c:pt idx="225">
                  <c:v>28.186</c:v>
                </c:pt>
                <c:pt idx="226">
                  <c:v>27.47</c:v>
                </c:pt>
                <c:pt idx="227">
                  <c:v>26.623000000000001</c:v>
                </c:pt>
                <c:pt idx="228">
                  <c:v>26.14</c:v>
                </c:pt>
                <c:pt idx="229">
                  <c:v>25.553999999999988</c:v>
                </c:pt>
                <c:pt idx="230">
                  <c:v>24.422999999999973</c:v>
                </c:pt>
                <c:pt idx="231">
                  <c:v>23.774000000000001</c:v>
                </c:pt>
                <c:pt idx="232">
                  <c:v>23.103999999999999</c:v>
                </c:pt>
                <c:pt idx="233">
                  <c:v>22.558</c:v>
                </c:pt>
                <c:pt idx="234">
                  <c:v>21.864999999999988</c:v>
                </c:pt>
                <c:pt idx="235">
                  <c:v>20.650000000000016</c:v>
                </c:pt>
                <c:pt idx="236">
                  <c:v>20.068999999999981</c:v>
                </c:pt>
                <c:pt idx="237">
                  <c:v>19.771999999999988</c:v>
                </c:pt>
                <c:pt idx="238">
                  <c:v>19.446999999999989</c:v>
                </c:pt>
                <c:pt idx="239">
                  <c:v>18.901</c:v>
                </c:pt>
                <c:pt idx="240">
                  <c:v>17.861000000000001</c:v>
                </c:pt>
                <c:pt idx="241">
                  <c:v>17.861000000000001</c:v>
                </c:pt>
                <c:pt idx="242">
                  <c:v>17.337000000000018</c:v>
                </c:pt>
                <c:pt idx="243">
                  <c:v>16.956</c:v>
                </c:pt>
                <c:pt idx="244">
                  <c:v>16.428999999999974</c:v>
                </c:pt>
                <c:pt idx="245">
                  <c:v>15.487</c:v>
                </c:pt>
                <c:pt idx="246">
                  <c:v>15.01</c:v>
                </c:pt>
                <c:pt idx="247">
                  <c:v>15.055000000000009</c:v>
                </c:pt>
                <c:pt idx="248">
                  <c:v>14.6</c:v>
                </c:pt>
                <c:pt idx="249">
                  <c:v>14.313000000000002</c:v>
                </c:pt>
                <c:pt idx="250">
                  <c:v>13.556000000000004</c:v>
                </c:pt>
                <c:pt idx="251">
                  <c:v>13.141999999999999</c:v>
                </c:pt>
                <c:pt idx="252">
                  <c:v>12.754</c:v>
                </c:pt>
                <c:pt idx="253">
                  <c:v>12.357000000000006</c:v>
                </c:pt>
                <c:pt idx="254">
                  <c:v>11.97</c:v>
                </c:pt>
                <c:pt idx="255">
                  <c:v>11.67</c:v>
                </c:pt>
                <c:pt idx="256">
                  <c:v>11.305000000000009</c:v>
                </c:pt>
                <c:pt idx="257">
                  <c:v>10.977</c:v>
                </c:pt>
                <c:pt idx="258">
                  <c:v>10.664</c:v>
                </c:pt>
                <c:pt idx="259">
                  <c:v>10.442</c:v>
                </c:pt>
                <c:pt idx="260">
                  <c:v>9.8260000000000005</c:v>
                </c:pt>
                <c:pt idx="261">
                  <c:v>9.6810000000000009</c:v>
                </c:pt>
                <c:pt idx="262">
                  <c:v>9.8470000000000013</c:v>
                </c:pt>
                <c:pt idx="263">
                  <c:v>14.344000000000001</c:v>
                </c:pt>
                <c:pt idx="264">
                  <c:v>13.897</c:v>
                </c:pt>
                <c:pt idx="265">
                  <c:v>13.056000000000004</c:v>
                </c:pt>
                <c:pt idx="266">
                  <c:v>12.681000000000001</c:v>
                </c:pt>
                <c:pt idx="267">
                  <c:v>12.282</c:v>
                </c:pt>
                <c:pt idx="268">
                  <c:v>12.327</c:v>
                </c:pt>
                <c:pt idx="269">
                  <c:v>11.951000000000002</c:v>
                </c:pt>
                <c:pt idx="270">
                  <c:v>11.574</c:v>
                </c:pt>
                <c:pt idx="271">
                  <c:v>11.574</c:v>
                </c:pt>
                <c:pt idx="272">
                  <c:v>11.312000000000006</c:v>
                </c:pt>
                <c:pt idx="273">
                  <c:v>11.043000000000001</c:v>
                </c:pt>
                <c:pt idx="274">
                  <c:v>10.695</c:v>
                </c:pt>
                <c:pt idx="275">
                  <c:v>10.033000000000001</c:v>
                </c:pt>
                <c:pt idx="276">
                  <c:v>9.770999999999999</c:v>
                </c:pt>
                <c:pt idx="277">
                  <c:v>9.6130000000000013</c:v>
                </c:pt>
                <c:pt idx="278">
                  <c:v>9.6130000000000013</c:v>
                </c:pt>
                <c:pt idx="279">
                  <c:v>9.6230000000000011</c:v>
                </c:pt>
                <c:pt idx="280">
                  <c:v>9.3850000000000087</c:v>
                </c:pt>
                <c:pt idx="281">
                  <c:v>9.1189999999999998</c:v>
                </c:pt>
                <c:pt idx="282">
                  <c:v>8.8560000000000123</c:v>
                </c:pt>
                <c:pt idx="283">
                  <c:v>8.5750000000000028</c:v>
                </c:pt>
                <c:pt idx="284">
                  <c:v>8.3010000000000002</c:v>
                </c:pt>
                <c:pt idx="285">
                  <c:v>7.806</c:v>
                </c:pt>
                <c:pt idx="286">
                  <c:v>7.58</c:v>
                </c:pt>
                <c:pt idx="287">
                  <c:v>7.4809999999999999</c:v>
                </c:pt>
                <c:pt idx="288">
                  <c:v>7.2409999999999997</c:v>
                </c:pt>
                <c:pt idx="289">
                  <c:v>7.26</c:v>
                </c:pt>
                <c:pt idx="290">
                  <c:v>7.3780000000000001</c:v>
                </c:pt>
                <c:pt idx="291">
                  <c:v>7.4770000000000003</c:v>
                </c:pt>
                <c:pt idx="292">
                  <c:v>7.2460000000000004</c:v>
                </c:pt>
                <c:pt idx="293">
                  <c:v>7.0139999999999985</c:v>
                </c:pt>
                <c:pt idx="294">
                  <c:v>7.3360000000000003</c:v>
                </c:pt>
                <c:pt idx="295">
                  <c:v>7.1319999999999997</c:v>
                </c:pt>
                <c:pt idx="296">
                  <c:v>6.9039999999999999</c:v>
                </c:pt>
                <c:pt idx="297">
                  <c:v>7.04</c:v>
                </c:pt>
                <c:pt idx="298">
                  <c:v>6.9009999999999998</c:v>
                </c:pt>
                <c:pt idx="299">
                  <c:v>6.891</c:v>
                </c:pt>
                <c:pt idx="300">
                  <c:v>6.532</c:v>
                </c:pt>
                <c:pt idx="301">
                  <c:v>6.322999999999996</c:v>
                </c:pt>
                <c:pt idx="302">
                  <c:v>6.120999999999996</c:v>
                </c:pt>
                <c:pt idx="303">
                  <c:v>5.9349999999999996</c:v>
                </c:pt>
                <c:pt idx="304">
                  <c:v>5.7430000000000003</c:v>
                </c:pt>
                <c:pt idx="305">
                  <c:v>5.4390000000000045</c:v>
                </c:pt>
                <c:pt idx="306">
                  <c:v>5.274</c:v>
                </c:pt>
                <c:pt idx="307">
                  <c:v>5.1039999999999965</c:v>
                </c:pt>
                <c:pt idx="308">
                  <c:v>5.1039999999999965</c:v>
                </c:pt>
                <c:pt idx="309">
                  <c:v>4.9390000000000045</c:v>
                </c:pt>
                <c:pt idx="310">
                  <c:v>5.4550000000000001</c:v>
                </c:pt>
                <c:pt idx="311">
                  <c:v>5.29</c:v>
                </c:pt>
                <c:pt idx="312">
                  <c:v>5.3049999999999953</c:v>
                </c:pt>
                <c:pt idx="313">
                  <c:v>5.9160000000000004</c:v>
                </c:pt>
                <c:pt idx="314">
                  <c:v>6.0219999999999985</c:v>
                </c:pt>
                <c:pt idx="315">
                  <c:v>5.6439999999999975</c:v>
                </c:pt>
                <c:pt idx="316">
                  <c:v>5.6139999999999954</c:v>
                </c:pt>
                <c:pt idx="317">
                  <c:v>5.4340000000000002</c:v>
                </c:pt>
                <c:pt idx="318">
                  <c:v>5.26</c:v>
                </c:pt>
                <c:pt idx="319">
                  <c:v>5.26</c:v>
                </c:pt>
                <c:pt idx="320">
                  <c:v>7.319</c:v>
                </c:pt>
                <c:pt idx="321">
                  <c:v>7.0949999999999953</c:v>
                </c:pt>
                <c:pt idx="322">
                  <c:v>6.87</c:v>
                </c:pt>
                <c:pt idx="323">
                  <c:v>6.6599999999999975</c:v>
                </c:pt>
                <c:pt idx="324">
                  <c:v>6.4480000000000004</c:v>
                </c:pt>
                <c:pt idx="325">
                  <c:v>6.38</c:v>
                </c:pt>
                <c:pt idx="326">
                  <c:v>6.21</c:v>
                </c:pt>
                <c:pt idx="327">
                  <c:v>6.0110000000000001</c:v>
                </c:pt>
                <c:pt idx="328">
                  <c:v>6.0110000000000001</c:v>
                </c:pt>
                <c:pt idx="329">
                  <c:v>6.0110000000000001</c:v>
                </c:pt>
                <c:pt idx="330">
                  <c:v>6.0529999999999955</c:v>
                </c:pt>
                <c:pt idx="331">
                  <c:v>5.8579999999999952</c:v>
                </c:pt>
                <c:pt idx="332">
                  <c:v>5.6879999999999953</c:v>
                </c:pt>
                <c:pt idx="333">
                  <c:v>5.577</c:v>
                </c:pt>
                <c:pt idx="334">
                  <c:v>5.3959999999999955</c:v>
                </c:pt>
                <c:pt idx="335">
                  <c:v>5.2480000000000002</c:v>
                </c:pt>
                <c:pt idx="336">
                  <c:v>5.08</c:v>
                </c:pt>
                <c:pt idx="337">
                  <c:v>5.1239999999999952</c:v>
                </c:pt>
                <c:pt idx="338">
                  <c:v>4.9619999999999997</c:v>
                </c:pt>
                <c:pt idx="339">
                  <c:v>4.9509999999999996</c:v>
                </c:pt>
                <c:pt idx="340">
                  <c:v>4.8939999999999975</c:v>
                </c:pt>
                <c:pt idx="341">
                  <c:v>4.8209999999999953</c:v>
                </c:pt>
                <c:pt idx="342">
                  <c:v>4.6649999999999938</c:v>
                </c:pt>
                <c:pt idx="343">
                  <c:v>5.226</c:v>
                </c:pt>
                <c:pt idx="344">
                  <c:v>5.6689999999999952</c:v>
                </c:pt>
                <c:pt idx="345">
                  <c:v>6.7030000000000003</c:v>
                </c:pt>
                <c:pt idx="346">
                  <c:v>6.7030000000000003</c:v>
                </c:pt>
                <c:pt idx="347">
                  <c:v>7.7009999999999996</c:v>
                </c:pt>
                <c:pt idx="348">
                  <c:v>7.8079999999999954</c:v>
                </c:pt>
                <c:pt idx="349">
                  <c:v>8.7459999999999987</c:v>
                </c:pt>
                <c:pt idx="350">
                  <c:v>8.9600000000000026</c:v>
                </c:pt>
                <c:pt idx="351">
                  <c:v>8.9540000000000006</c:v>
                </c:pt>
                <c:pt idx="352">
                  <c:v>8.9390000000000001</c:v>
                </c:pt>
                <c:pt idx="353">
                  <c:v>8.8180000000000014</c:v>
                </c:pt>
                <c:pt idx="354">
                  <c:v>8.66</c:v>
                </c:pt>
                <c:pt idx="355">
                  <c:v>8.5990000000000002</c:v>
                </c:pt>
                <c:pt idx="356">
                  <c:v>8.3390000000000004</c:v>
                </c:pt>
                <c:pt idx="357">
                  <c:v>8.120000000000001</c:v>
                </c:pt>
                <c:pt idx="358">
                  <c:v>7.87</c:v>
                </c:pt>
                <c:pt idx="359">
                  <c:v>7.8019999999999996</c:v>
                </c:pt>
                <c:pt idx="360">
                  <c:v>7.3659999999999952</c:v>
                </c:pt>
                <c:pt idx="361">
                  <c:v>7.3639999999999954</c:v>
                </c:pt>
                <c:pt idx="362">
                  <c:v>7.1839999999999975</c:v>
                </c:pt>
                <c:pt idx="363">
                  <c:v>6.96</c:v>
                </c:pt>
                <c:pt idx="364">
                  <c:v>6.7430000000000003</c:v>
                </c:pt>
                <c:pt idx="365">
                  <c:v>6.6849999999999952</c:v>
                </c:pt>
                <c:pt idx="366">
                  <c:v>6.48</c:v>
                </c:pt>
                <c:pt idx="367">
                  <c:v>6.2830000000000004</c:v>
                </c:pt>
                <c:pt idx="368">
                  <c:v>6.0869999999999997</c:v>
                </c:pt>
                <c:pt idx="369">
                  <c:v>5.9279999999999955</c:v>
                </c:pt>
                <c:pt idx="370">
                  <c:v>6.6189999999999953</c:v>
                </c:pt>
                <c:pt idx="371">
                  <c:v>6.4379999999999997</c:v>
                </c:pt>
                <c:pt idx="372">
                  <c:v>6.2389999999999999</c:v>
                </c:pt>
                <c:pt idx="373">
                  <c:v>6.0449999999999955</c:v>
                </c:pt>
                <c:pt idx="374">
                  <c:v>5.89</c:v>
                </c:pt>
                <c:pt idx="375">
                  <c:v>5.6869999999999985</c:v>
                </c:pt>
                <c:pt idx="376">
                  <c:v>5.5350000000000001</c:v>
                </c:pt>
                <c:pt idx="377">
                  <c:v>5.362999999999996</c:v>
                </c:pt>
                <c:pt idx="378">
                  <c:v>5.2009999999999996</c:v>
                </c:pt>
                <c:pt idx="379">
                  <c:v>7.0380000000000003</c:v>
                </c:pt>
                <c:pt idx="380">
                  <c:v>10.615</c:v>
                </c:pt>
                <c:pt idx="381">
                  <c:v>10.286</c:v>
                </c:pt>
                <c:pt idx="382">
                  <c:v>12.91</c:v>
                </c:pt>
                <c:pt idx="383">
                  <c:v>14.097</c:v>
                </c:pt>
                <c:pt idx="384">
                  <c:v>13.681000000000001</c:v>
                </c:pt>
                <c:pt idx="385">
                  <c:v>13.08</c:v>
                </c:pt>
                <c:pt idx="386">
                  <c:v>15.935</c:v>
                </c:pt>
                <c:pt idx="387">
                  <c:v>16.059000000000001</c:v>
                </c:pt>
                <c:pt idx="388">
                  <c:v>15.76</c:v>
                </c:pt>
                <c:pt idx="389">
                  <c:v>16.821000000000005</c:v>
                </c:pt>
                <c:pt idx="390">
                  <c:v>19.039000000000001</c:v>
                </c:pt>
                <c:pt idx="391">
                  <c:v>18.539000000000001</c:v>
                </c:pt>
                <c:pt idx="392">
                  <c:v>17.964999999999989</c:v>
                </c:pt>
                <c:pt idx="393">
                  <c:v>17.536999999999999</c:v>
                </c:pt>
                <c:pt idx="394">
                  <c:v>17.364000000000001</c:v>
                </c:pt>
                <c:pt idx="395">
                  <c:v>16.321999999999999</c:v>
                </c:pt>
                <c:pt idx="396">
                  <c:v>15.81</c:v>
                </c:pt>
                <c:pt idx="397">
                  <c:v>15.314</c:v>
                </c:pt>
                <c:pt idx="398">
                  <c:v>14.989000000000004</c:v>
                </c:pt>
                <c:pt idx="399">
                  <c:v>15.362000000000009</c:v>
                </c:pt>
                <c:pt idx="400">
                  <c:v>14.926</c:v>
                </c:pt>
                <c:pt idx="401">
                  <c:v>14.777999999999999</c:v>
                </c:pt>
                <c:pt idx="402">
                  <c:v>14.661</c:v>
                </c:pt>
                <c:pt idx="403">
                  <c:v>14.197999999999999</c:v>
                </c:pt>
                <c:pt idx="404">
                  <c:v>13.755000000000004</c:v>
                </c:pt>
                <c:pt idx="405">
                  <c:v>20.073</c:v>
                </c:pt>
                <c:pt idx="406">
                  <c:v>19.532</c:v>
                </c:pt>
                <c:pt idx="407">
                  <c:v>19.498999999999977</c:v>
                </c:pt>
                <c:pt idx="408">
                  <c:v>18.924999999999986</c:v>
                </c:pt>
                <c:pt idx="409">
                  <c:v>18.556999999999999</c:v>
                </c:pt>
                <c:pt idx="410">
                  <c:v>17.506</c:v>
                </c:pt>
                <c:pt idx="411">
                  <c:v>17.068999999999981</c:v>
                </c:pt>
                <c:pt idx="412">
                  <c:v>16.591000000000001</c:v>
                </c:pt>
                <c:pt idx="413">
                  <c:v>16.591000000000001</c:v>
                </c:pt>
                <c:pt idx="414">
                  <c:v>16.224999999999987</c:v>
                </c:pt>
                <c:pt idx="415">
                  <c:v>15.351000000000004</c:v>
                </c:pt>
                <c:pt idx="416">
                  <c:v>14.879000000000008</c:v>
                </c:pt>
                <c:pt idx="417">
                  <c:v>14.442</c:v>
                </c:pt>
                <c:pt idx="418">
                  <c:v>14.091000000000001</c:v>
                </c:pt>
                <c:pt idx="419">
                  <c:v>13.639999999999999</c:v>
                </c:pt>
                <c:pt idx="420">
                  <c:v>12.899000000000004</c:v>
                </c:pt>
                <c:pt idx="421">
                  <c:v>12.561</c:v>
                </c:pt>
                <c:pt idx="422">
                  <c:v>12.561</c:v>
                </c:pt>
                <c:pt idx="423">
                  <c:v>12.168000000000001</c:v>
                </c:pt>
                <c:pt idx="424">
                  <c:v>11.777000000000001</c:v>
                </c:pt>
                <c:pt idx="425">
                  <c:v>11.728999999999999</c:v>
                </c:pt>
                <c:pt idx="426">
                  <c:v>11.348000000000001</c:v>
                </c:pt>
                <c:pt idx="427">
                  <c:v>11.88</c:v>
                </c:pt>
                <c:pt idx="428">
                  <c:v>12.819000000000004</c:v>
                </c:pt>
                <c:pt idx="429">
                  <c:v>14.469000000000008</c:v>
                </c:pt>
                <c:pt idx="430">
                  <c:v>23.363</c:v>
                </c:pt>
                <c:pt idx="431">
                  <c:v>27.764999999999986</c:v>
                </c:pt>
                <c:pt idx="432">
                  <c:v>26.916</c:v>
                </c:pt>
                <c:pt idx="433">
                  <c:v>26.081</c:v>
                </c:pt>
                <c:pt idx="434">
                  <c:v>25.353000000000005</c:v>
                </c:pt>
                <c:pt idx="435">
                  <c:v>23.782999999999976</c:v>
                </c:pt>
                <c:pt idx="436">
                  <c:v>23.042000000000002</c:v>
                </c:pt>
                <c:pt idx="437">
                  <c:v>22.407999999999987</c:v>
                </c:pt>
                <c:pt idx="438">
                  <c:v>21.7</c:v>
                </c:pt>
                <c:pt idx="439">
                  <c:v>21.181999999999999</c:v>
                </c:pt>
                <c:pt idx="440">
                  <c:v>21.087999999999987</c:v>
                </c:pt>
                <c:pt idx="441">
                  <c:v>21.363</c:v>
                </c:pt>
                <c:pt idx="442">
                  <c:v>20.742999999999977</c:v>
                </c:pt>
                <c:pt idx="443">
                  <c:v>20.274000000000001</c:v>
                </c:pt>
                <c:pt idx="444">
                  <c:v>20.096</c:v>
                </c:pt>
                <c:pt idx="445">
                  <c:v>19.582999999999974</c:v>
                </c:pt>
                <c:pt idx="446">
                  <c:v>19.016999999999999</c:v>
                </c:pt>
                <c:pt idx="447">
                  <c:v>19.016999999999999</c:v>
                </c:pt>
                <c:pt idx="448">
                  <c:v>19.016999999999999</c:v>
                </c:pt>
                <c:pt idx="449">
                  <c:v>19.016999999999999</c:v>
                </c:pt>
                <c:pt idx="450">
                  <c:v>18.186</c:v>
                </c:pt>
                <c:pt idx="451">
                  <c:v>17.667999999999999</c:v>
                </c:pt>
                <c:pt idx="452">
                  <c:v>17.221</c:v>
                </c:pt>
                <c:pt idx="453">
                  <c:v>16.672000000000001</c:v>
                </c:pt>
                <c:pt idx="454">
                  <c:v>16.672000000000001</c:v>
                </c:pt>
                <c:pt idx="455">
                  <c:v>16.14</c:v>
                </c:pt>
                <c:pt idx="456">
                  <c:v>16.14</c:v>
                </c:pt>
                <c:pt idx="457">
                  <c:v>20.012</c:v>
                </c:pt>
                <c:pt idx="458">
                  <c:v>25.155999999999999</c:v>
                </c:pt>
                <c:pt idx="459">
                  <c:v>24.37</c:v>
                </c:pt>
                <c:pt idx="460">
                  <c:v>23.151000000000018</c:v>
                </c:pt>
                <c:pt idx="461">
                  <c:v>22.446000000000002</c:v>
                </c:pt>
                <c:pt idx="462">
                  <c:v>21.93</c:v>
                </c:pt>
                <c:pt idx="463">
                  <c:v>21.244999999999987</c:v>
                </c:pt>
                <c:pt idx="464">
                  <c:v>20.917999999999999</c:v>
                </c:pt>
                <c:pt idx="465">
                  <c:v>19.739000000000001</c:v>
                </c:pt>
                <c:pt idx="466">
                  <c:v>21.193000000000001</c:v>
                </c:pt>
                <c:pt idx="467">
                  <c:v>20.693000000000001</c:v>
                </c:pt>
                <c:pt idx="468">
                  <c:v>20.039000000000001</c:v>
                </c:pt>
                <c:pt idx="469">
                  <c:v>21.408999999999978</c:v>
                </c:pt>
                <c:pt idx="470">
                  <c:v>21.484000000000002</c:v>
                </c:pt>
                <c:pt idx="471">
                  <c:v>21.484000000000002</c:v>
                </c:pt>
                <c:pt idx="472">
                  <c:v>21.484000000000002</c:v>
                </c:pt>
                <c:pt idx="473">
                  <c:v>21.484000000000002</c:v>
                </c:pt>
                <c:pt idx="474">
                  <c:v>21.484000000000002</c:v>
                </c:pt>
                <c:pt idx="475">
                  <c:v>21.634000000000018</c:v>
                </c:pt>
                <c:pt idx="476">
                  <c:v>20.959</c:v>
                </c:pt>
                <c:pt idx="477">
                  <c:v>20.297999999999988</c:v>
                </c:pt>
                <c:pt idx="478">
                  <c:v>20.260000000000002</c:v>
                </c:pt>
                <c:pt idx="479">
                  <c:v>19.683</c:v>
                </c:pt>
                <c:pt idx="480">
                  <c:v>18.62</c:v>
                </c:pt>
                <c:pt idx="481">
                  <c:v>18.081</c:v>
                </c:pt>
                <c:pt idx="482">
                  <c:v>17.597999999999999</c:v>
                </c:pt>
                <c:pt idx="483">
                  <c:v>17.210999999999999</c:v>
                </c:pt>
                <c:pt idx="484">
                  <c:v>16.946000000000002</c:v>
                </c:pt>
                <c:pt idx="485">
                  <c:v>16.538</c:v>
                </c:pt>
                <c:pt idx="486">
                  <c:v>16.538</c:v>
                </c:pt>
                <c:pt idx="487">
                  <c:v>16.538</c:v>
                </c:pt>
                <c:pt idx="488">
                  <c:v>17.387</c:v>
                </c:pt>
                <c:pt idx="489">
                  <c:v>16.982999999999976</c:v>
                </c:pt>
                <c:pt idx="490">
                  <c:v>16.202000000000002</c:v>
                </c:pt>
                <c:pt idx="491">
                  <c:v>17.657000000000018</c:v>
                </c:pt>
                <c:pt idx="492">
                  <c:v>21.835000000000001</c:v>
                </c:pt>
                <c:pt idx="493">
                  <c:v>21.449000000000002</c:v>
                </c:pt>
                <c:pt idx="494">
                  <c:v>21.140999999999988</c:v>
                </c:pt>
                <c:pt idx="495">
                  <c:v>20.832000000000001</c:v>
                </c:pt>
                <c:pt idx="496">
                  <c:v>20.224</c:v>
                </c:pt>
                <c:pt idx="497">
                  <c:v>20.224</c:v>
                </c:pt>
                <c:pt idx="498">
                  <c:v>19.614999999999998</c:v>
                </c:pt>
                <c:pt idx="499">
                  <c:v>19.001999999999999</c:v>
                </c:pt>
                <c:pt idx="500">
                  <c:v>18.292000000000002</c:v>
                </c:pt>
                <c:pt idx="501">
                  <c:v>17.719000000000001</c:v>
                </c:pt>
                <c:pt idx="502">
                  <c:v>17.181000000000001</c:v>
                </c:pt>
                <c:pt idx="503">
                  <c:v>16.739000000000001</c:v>
                </c:pt>
                <c:pt idx="504">
                  <c:v>16.21</c:v>
                </c:pt>
                <c:pt idx="505">
                  <c:v>15.276</c:v>
                </c:pt>
                <c:pt idx="506">
                  <c:v>14.790999999999999</c:v>
                </c:pt>
                <c:pt idx="507">
                  <c:v>14.325000000000006</c:v>
                </c:pt>
                <c:pt idx="508">
                  <c:v>13.869000000000009</c:v>
                </c:pt>
                <c:pt idx="509">
                  <c:v>13.511000000000001</c:v>
                </c:pt>
                <c:pt idx="510">
                  <c:v>12.740999999999998</c:v>
                </c:pt>
                <c:pt idx="511">
                  <c:v>12.766</c:v>
                </c:pt>
                <c:pt idx="512">
                  <c:v>12.465000000000009</c:v>
                </c:pt>
                <c:pt idx="513">
                  <c:v>12.068</c:v>
                </c:pt>
                <c:pt idx="514">
                  <c:v>12.437000000000001</c:v>
                </c:pt>
                <c:pt idx="515">
                  <c:v>12.501000000000001</c:v>
                </c:pt>
                <c:pt idx="516">
                  <c:v>12.501000000000001</c:v>
                </c:pt>
                <c:pt idx="517">
                  <c:v>12.106</c:v>
                </c:pt>
                <c:pt idx="518">
                  <c:v>11.855000000000011</c:v>
                </c:pt>
                <c:pt idx="519">
                  <c:v>11.481</c:v>
                </c:pt>
                <c:pt idx="520">
                  <c:v>11.182</c:v>
                </c:pt>
                <c:pt idx="521">
                  <c:v>10.902000000000006</c:v>
                </c:pt>
                <c:pt idx="522">
                  <c:v>10.564</c:v>
                </c:pt>
                <c:pt idx="523">
                  <c:v>10.231999999999999</c:v>
                </c:pt>
                <c:pt idx="524">
                  <c:v>9.9030000000000005</c:v>
                </c:pt>
                <c:pt idx="525">
                  <c:v>9.3690000000000087</c:v>
                </c:pt>
                <c:pt idx="526">
                  <c:v>9.15</c:v>
                </c:pt>
                <c:pt idx="527">
                  <c:v>8.9660000000000046</c:v>
                </c:pt>
                <c:pt idx="528">
                  <c:v>8.8210000000000015</c:v>
                </c:pt>
                <c:pt idx="529">
                  <c:v>8.8210000000000015</c:v>
                </c:pt>
                <c:pt idx="530">
                  <c:v>8.8210000000000015</c:v>
                </c:pt>
                <c:pt idx="531">
                  <c:v>8.5360000000000014</c:v>
                </c:pt>
                <c:pt idx="532">
                  <c:v>8.2590000000000003</c:v>
                </c:pt>
                <c:pt idx="533">
                  <c:v>8.0030000000000001</c:v>
                </c:pt>
                <c:pt idx="534">
                  <c:v>7.7880000000000003</c:v>
                </c:pt>
                <c:pt idx="535">
                  <c:v>7.351</c:v>
                </c:pt>
                <c:pt idx="536">
                  <c:v>7.2629999999999955</c:v>
                </c:pt>
                <c:pt idx="537">
                  <c:v>7.0350000000000001</c:v>
                </c:pt>
                <c:pt idx="538">
                  <c:v>6.9059999999999997</c:v>
                </c:pt>
                <c:pt idx="539">
                  <c:v>6.9059999999999997</c:v>
                </c:pt>
                <c:pt idx="540">
                  <c:v>6.6899999999999995</c:v>
                </c:pt>
                <c:pt idx="541">
                  <c:v>6.7519999999999998</c:v>
                </c:pt>
                <c:pt idx="542">
                  <c:v>6.6579999999999959</c:v>
                </c:pt>
                <c:pt idx="543">
                  <c:v>6.604999999999996</c:v>
                </c:pt>
                <c:pt idx="544">
                  <c:v>6.4870000000000001</c:v>
                </c:pt>
                <c:pt idx="545">
                  <c:v>6.7370000000000001</c:v>
                </c:pt>
                <c:pt idx="546">
                  <c:v>7.0149999999999952</c:v>
                </c:pt>
                <c:pt idx="547">
                  <c:v>7.0510000000000002</c:v>
                </c:pt>
                <c:pt idx="548">
                  <c:v>6.8559999999999954</c:v>
                </c:pt>
                <c:pt idx="549">
                  <c:v>6.6379999999999955</c:v>
                </c:pt>
                <c:pt idx="550">
                  <c:v>6.5469999999999997</c:v>
                </c:pt>
                <c:pt idx="551">
                  <c:v>7.0910000000000002</c:v>
                </c:pt>
                <c:pt idx="552">
                  <c:v>7.0439999999999996</c:v>
                </c:pt>
                <c:pt idx="553">
                  <c:v>6.8659999999999952</c:v>
                </c:pt>
                <c:pt idx="554">
                  <c:v>6.6439999999999975</c:v>
                </c:pt>
                <c:pt idx="555">
                  <c:v>6.5979999999999954</c:v>
                </c:pt>
                <c:pt idx="556">
                  <c:v>6.5750000000000002</c:v>
                </c:pt>
                <c:pt idx="557">
                  <c:v>6.4909999999999997</c:v>
                </c:pt>
                <c:pt idx="558">
                  <c:v>6.2809999999999997</c:v>
                </c:pt>
                <c:pt idx="559">
                  <c:v>6.1229999999999949</c:v>
                </c:pt>
                <c:pt idx="560">
                  <c:v>5.7750000000000004</c:v>
                </c:pt>
                <c:pt idx="561">
                  <c:v>5.585</c:v>
                </c:pt>
                <c:pt idx="562">
                  <c:v>5.4130000000000003</c:v>
                </c:pt>
                <c:pt idx="563">
                  <c:v>5.3939999999999975</c:v>
                </c:pt>
                <c:pt idx="564">
                  <c:v>6.4089999999999998</c:v>
                </c:pt>
                <c:pt idx="565">
                  <c:v>6.742</c:v>
                </c:pt>
                <c:pt idx="566">
                  <c:v>7.2809999999999997</c:v>
                </c:pt>
                <c:pt idx="567">
                  <c:v>8.2470000000000017</c:v>
                </c:pt>
                <c:pt idx="568">
                  <c:v>7.9889999999999999</c:v>
                </c:pt>
                <c:pt idx="569">
                  <c:v>7.8579999999999952</c:v>
                </c:pt>
                <c:pt idx="570">
                  <c:v>7.4130000000000003</c:v>
                </c:pt>
                <c:pt idx="571">
                  <c:v>7.1939999999999955</c:v>
                </c:pt>
                <c:pt idx="572">
                  <c:v>6.9619999999999997</c:v>
                </c:pt>
                <c:pt idx="573">
                  <c:v>6.7389999999999999</c:v>
                </c:pt>
                <c:pt idx="574">
                  <c:v>6.7389999999999999</c:v>
                </c:pt>
                <c:pt idx="575">
                  <c:v>6.7389999999999999</c:v>
                </c:pt>
              </c:numCache>
            </c:numRef>
          </c:val>
          <c:smooth val="0"/>
        </c:ser>
        <c:ser>
          <c:idx val="3"/>
          <c:order val="3"/>
          <c:tx>
            <c:strRef>
              <c:f>'Maize Avar'!$E$2</c:f>
              <c:strCache>
                <c:ptCount val="1"/>
                <c:pt idx="0">
                  <c:v>CBOT Corn</c:v>
                </c:pt>
              </c:strCache>
            </c:strRef>
          </c:tx>
          <c:marker>
            <c:symbol val="none"/>
          </c:marker>
          <c:cat>
            <c:strRef>
              <c:f>'Maize Avar'!$B$3:$B$578</c:f>
              <c:strCache>
                <c:ptCount val="576"/>
                <c:pt idx="0">
                  <c:v>3/1/2011</c:v>
                </c:pt>
                <c:pt idx="1">
                  <c:v>4/1/2011</c:v>
                </c:pt>
                <c:pt idx="2">
                  <c:v>5/1/2011</c:v>
                </c:pt>
                <c:pt idx="3">
                  <c:v>6/1/2011</c:v>
                </c:pt>
                <c:pt idx="4">
                  <c:v>7/1/2011</c:v>
                </c:pt>
                <c:pt idx="5">
                  <c:v>10/1/2011</c:v>
                </c:pt>
                <c:pt idx="6">
                  <c:v>11/1/2011</c:v>
                </c:pt>
                <c:pt idx="7">
                  <c:v>12/1/2011</c:v>
                </c:pt>
                <c:pt idx="8">
                  <c:v>13/01/2011</c:v>
                </c:pt>
                <c:pt idx="9">
                  <c:v>14/01/2011</c:v>
                </c:pt>
                <c:pt idx="10">
                  <c:v>17/01/2011</c:v>
                </c:pt>
                <c:pt idx="11">
                  <c:v>18/01/2011</c:v>
                </c:pt>
                <c:pt idx="12">
                  <c:v>19/01/2011</c:v>
                </c:pt>
                <c:pt idx="13">
                  <c:v>20/01/2011</c:v>
                </c:pt>
                <c:pt idx="14">
                  <c:v>21/01/2011</c:v>
                </c:pt>
                <c:pt idx="15">
                  <c:v>24/01/2011</c:v>
                </c:pt>
                <c:pt idx="16">
                  <c:v>25/01/2011</c:v>
                </c:pt>
                <c:pt idx="17">
                  <c:v>26/01/2011</c:v>
                </c:pt>
                <c:pt idx="18">
                  <c:v>27/01/2011</c:v>
                </c:pt>
                <c:pt idx="19">
                  <c:v>28/01/2011</c:v>
                </c:pt>
                <c:pt idx="20">
                  <c:v>31/01/2011</c:v>
                </c:pt>
                <c:pt idx="21">
                  <c:v>1/2/2011</c:v>
                </c:pt>
                <c:pt idx="22">
                  <c:v>2/2/2011</c:v>
                </c:pt>
                <c:pt idx="23">
                  <c:v>3/2/2011</c:v>
                </c:pt>
                <c:pt idx="24">
                  <c:v>4/2/2011</c:v>
                </c:pt>
                <c:pt idx="25">
                  <c:v>7/2/2011</c:v>
                </c:pt>
                <c:pt idx="26">
                  <c:v>8/2/2011</c:v>
                </c:pt>
                <c:pt idx="27">
                  <c:v>9/2/2011</c:v>
                </c:pt>
                <c:pt idx="28">
                  <c:v>10/2/2011</c:v>
                </c:pt>
                <c:pt idx="29">
                  <c:v>11/2/2011</c:v>
                </c:pt>
                <c:pt idx="30">
                  <c:v>14/02/2011</c:v>
                </c:pt>
                <c:pt idx="31">
                  <c:v>15/02/2011</c:v>
                </c:pt>
                <c:pt idx="32">
                  <c:v>16/02/2011</c:v>
                </c:pt>
                <c:pt idx="33">
                  <c:v>17/02/2011</c:v>
                </c:pt>
                <c:pt idx="34">
                  <c:v>18/02/2011</c:v>
                </c:pt>
                <c:pt idx="35">
                  <c:v>21/02/2011</c:v>
                </c:pt>
                <c:pt idx="36">
                  <c:v>22/02/2011</c:v>
                </c:pt>
                <c:pt idx="37">
                  <c:v>23/02/2011</c:v>
                </c:pt>
                <c:pt idx="38">
                  <c:v>24/02/2011</c:v>
                </c:pt>
                <c:pt idx="39">
                  <c:v>25/02/2011</c:v>
                </c:pt>
                <c:pt idx="40">
                  <c:v>28/02/2011</c:v>
                </c:pt>
                <c:pt idx="41">
                  <c:v>1/3/2011</c:v>
                </c:pt>
                <c:pt idx="42">
                  <c:v>2/3/2011</c:v>
                </c:pt>
                <c:pt idx="43">
                  <c:v>3/3/2011</c:v>
                </c:pt>
                <c:pt idx="44">
                  <c:v>4/3/2011</c:v>
                </c:pt>
                <c:pt idx="45">
                  <c:v>7/3/2011</c:v>
                </c:pt>
                <c:pt idx="46">
                  <c:v>8/3/2011</c:v>
                </c:pt>
                <c:pt idx="47">
                  <c:v>9/3/2011</c:v>
                </c:pt>
                <c:pt idx="48">
                  <c:v>10/3/2011</c:v>
                </c:pt>
                <c:pt idx="49">
                  <c:v>11/3/2011</c:v>
                </c:pt>
                <c:pt idx="50">
                  <c:v>14/03/2011</c:v>
                </c:pt>
                <c:pt idx="51">
                  <c:v>15/03/2011</c:v>
                </c:pt>
                <c:pt idx="52">
                  <c:v>16/03/2011</c:v>
                </c:pt>
                <c:pt idx="53">
                  <c:v>17/03/2011</c:v>
                </c:pt>
                <c:pt idx="54">
                  <c:v>18/03/2011</c:v>
                </c:pt>
                <c:pt idx="55">
                  <c:v>21/03/2011</c:v>
                </c:pt>
                <c:pt idx="56">
                  <c:v>22/03/2011</c:v>
                </c:pt>
                <c:pt idx="57">
                  <c:v>23/03/2011</c:v>
                </c:pt>
                <c:pt idx="58">
                  <c:v>24/03/2011</c:v>
                </c:pt>
                <c:pt idx="59">
                  <c:v>25/03/2011</c:v>
                </c:pt>
                <c:pt idx="60">
                  <c:v>28/03/2011</c:v>
                </c:pt>
                <c:pt idx="61">
                  <c:v>29/03/2011</c:v>
                </c:pt>
                <c:pt idx="62">
                  <c:v>30/03/2011</c:v>
                </c:pt>
                <c:pt idx="63">
                  <c:v>31/03/2011</c:v>
                </c:pt>
                <c:pt idx="64">
                  <c:v>1/4/2011</c:v>
                </c:pt>
                <c:pt idx="65">
                  <c:v>4/4/2011</c:v>
                </c:pt>
                <c:pt idx="66">
                  <c:v>5/4/2011</c:v>
                </c:pt>
                <c:pt idx="67">
                  <c:v>6/4/2011</c:v>
                </c:pt>
                <c:pt idx="68">
                  <c:v>7/4/2011</c:v>
                </c:pt>
                <c:pt idx="69">
                  <c:v>8/4/2011</c:v>
                </c:pt>
                <c:pt idx="70">
                  <c:v>11/4/2011</c:v>
                </c:pt>
                <c:pt idx="71">
                  <c:v>12/4/2011</c:v>
                </c:pt>
                <c:pt idx="72">
                  <c:v>13/04/2011</c:v>
                </c:pt>
                <c:pt idx="73">
                  <c:v>14/04/2011</c:v>
                </c:pt>
                <c:pt idx="74">
                  <c:v>15/04/2011</c:v>
                </c:pt>
                <c:pt idx="75">
                  <c:v>18/04/2011</c:v>
                </c:pt>
                <c:pt idx="76">
                  <c:v>19/04/2011</c:v>
                </c:pt>
                <c:pt idx="77">
                  <c:v>20/04/2011</c:v>
                </c:pt>
                <c:pt idx="78">
                  <c:v>21/04/2011</c:v>
                </c:pt>
                <c:pt idx="79">
                  <c:v>22/04/2011</c:v>
                </c:pt>
                <c:pt idx="80">
                  <c:v>25/04/2011</c:v>
                </c:pt>
                <c:pt idx="81">
                  <c:v>26/04/2011</c:v>
                </c:pt>
                <c:pt idx="82">
                  <c:v>27/04/2011</c:v>
                </c:pt>
                <c:pt idx="83">
                  <c:v>28/04/2011</c:v>
                </c:pt>
                <c:pt idx="84">
                  <c:v>29/04/2011</c:v>
                </c:pt>
                <c:pt idx="85">
                  <c:v>2/5/2011</c:v>
                </c:pt>
                <c:pt idx="86">
                  <c:v>3/5/2011</c:v>
                </c:pt>
                <c:pt idx="87">
                  <c:v>4/5/2011</c:v>
                </c:pt>
                <c:pt idx="88">
                  <c:v>5/5/2011</c:v>
                </c:pt>
                <c:pt idx="89">
                  <c:v>6/5/2011</c:v>
                </c:pt>
                <c:pt idx="90">
                  <c:v>9/5/2011</c:v>
                </c:pt>
                <c:pt idx="91">
                  <c:v>10/5/2011</c:v>
                </c:pt>
                <c:pt idx="92">
                  <c:v>11/5/2011</c:v>
                </c:pt>
                <c:pt idx="93">
                  <c:v>12/5/2011</c:v>
                </c:pt>
                <c:pt idx="94">
                  <c:v>13/05/2011</c:v>
                </c:pt>
                <c:pt idx="95">
                  <c:v>16/05/2011</c:v>
                </c:pt>
                <c:pt idx="96">
                  <c:v>17/05/2011</c:v>
                </c:pt>
                <c:pt idx="97">
                  <c:v>18/05/2011</c:v>
                </c:pt>
                <c:pt idx="98">
                  <c:v>19/05/2011</c:v>
                </c:pt>
                <c:pt idx="99">
                  <c:v>20/05/2011</c:v>
                </c:pt>
                <c:pt idx="100">
                  <c:v>23/05/2011</c:v>
                </c:pt>
                <c:pt idx="101">
                  <c:v>24/05/2011</c:v>
                </c:pt>
                <c:pt idx="102">
                  <c:v>25/05/2011</c:v>
                </c:pt>
                <c:pt idx="103">
                  <c:v>26/05/2011</c:v>
                </c:pt>
                <c:pt idx="104">
                  <c:v>27/05/2011</c:v>
                </c:pt>
                <c:pt idx="105">
                  <c:v>30/05/2011</c:v>
                </c:pt>
                <c:pt idx="106">
                  <c:v>31/05/2011</c:v>
                </c:pt>
                <c:pt idx="107">
                  <c:v>1/6/2011</c:v>
                </c:pt>
                <c:pt idx="108">
                  <c:v>2/6/2011</c:v>
                </c:pt>
                <c:pt idx="109">
                  <c:v>3/6/2011</c:v>
                </c:pt>
                <c:pt idx="110">
                  <c:v>6/6/2011</c:v>
                </c:pt>
                <c:pt idx="111">
                  <c:v>7/6/2011</c:v>
                </c:pt>
                <c:pt idx="112">
                  <c:v>8/6/2011</c:v>
                </c:pt>
                <c:pt idx="113">
                  <c:v>9/6/2011</c:v>
                </c:pt>
                <c:pt idx="114">
                  <c:v>10/6/2011</c:v>
                </c:pt>
                <c:pt idx="115">
                  <c:v>13/06/2011</c:v>
                </c:pt>
                <c:pt idx="116">
                  <c:v>14/06/2011</c:v>
                </c:pt>
                <c:pt idx="117">
                  <c:v>15/06/2011</c:v>
                </c:pt>
                <c:pt idx="118">
                  <c:v>16/06/2011</c:v>
                </c:pt>
                <c:pt idx="119">
                  <c:v>17/06/2011</c:v>
                </c:pt>
                <c:pt idx="120">
                  <c:v>20/06/2011</c:v>
                </c:pt>
                <c:pt idx="121">
                  <c:v>21/06/2011</c:v>
                </c:pt>
                <c:pt idx="122">
                  <c:v>22/06/2011</c:v>
                </c:pt>
                <c:pt idx="123">
                  <c:v>23/06/2011</c:v>
                </c:pt>
                <c:pt idx="124">
                  <c:v>24/06/2011</c:v>
                </c:pt>
                <c:pt idx="125">
                  <c:v>27/06/2011</c:v>
                </c:pt>
                <c:pt idx="126">
                  <c:v>28/06/2011</c:v>
                </c:pt>
                <c:pt idx="127">
                  <c:v>29/06/2011</c:v>
                </c:pt>
                <c:pt idx="128">
                  <c:v>30/06/2011</c:v>
                </c:pt>
                <c:pt idx="129">
                  <c:v>1/7/2011</c:v>
                </c:pt>
                <c:pt idx="130">
                  <c:v>4/7/2011</c:v>
                </c:pt>
                <c:pt idx="131">
                  <c:v>5/7/2011</c:v>
                </c:pt>
                <c:pt idx="132">
                  <c:v>6/7/2011</c:v>
                </c:pt>
                <c:pt idx="133">
                  <c:v>7/7/2011</c:v>
                </c:pt>
                <c:pt idx="134">
                  <c:v>8/7/2011</c:v>
                </c:pt>
                <c:pt idx="135">
                  <c:v>11/7/2011</c:v>
                </c:pt>
                <c:pt idx="136">
                  <c:v>12/7/2011</c:v>
                </c:pt>
                <c:pt idx="137">
                  <c:v>13/07/2011</c:v>
                </c:pt>
                <c:pt idx="138">
                  <c:v>14/07/2011</c:v>
                </c:pt>
                <c:pt idx="139">
                  <c:v>15/07/2011</c:v>
                </c:pt>
                <c:pt idx="140">
                  <c:v>18/07/2011</c:v>
                </c:pt>
                <c:pt idx="141">
                  <c:v>19/07/2011</c:v>
                </c:pt>
                <c:pt idx="142">
                  <c:v>20/07/2011</c:v>
                </c:pt>
                <c:pt idx="143">
                  <c:v>21/07/2011</c:v>
                </c:pt>
                <c:pt idx="144">
                  <c:v>22/07/2011</c:v>
                </c:pt>
                <c:pt idx="145">
                  <c:v>25/07/2011</c:v>
                </c:pt>
                <c:pt idx="146">
                  <c:v>26/07/2011</c:v>
                </c:pt>
                <c:pt idx="147">
                  <c:v>27/07/2011</c:v>
                </c:pt>
                <c:pt idx="148">
                  <c:v>28/07/2011</c:v>
                </c:pt>
                <c:pt idx="149">
                  <c:v>29/07/2011</c:v>
                </c:pt>
                <c:pt idx="150">
                  <c:v>1/8/2011</c:v>
                </c:pt>
                <c:pt idx="151">
                  <c:v>2/8/2011</c:v>
                </c:pt>
                <c:pt idx="152">
                  <c:v>3/8/2011</c:v>
                </c:pt>
                <c:pt idx="153">
                  <c:v>4/8/2011</c:v>
                </c:pt>
                <c:pt idx="154">
                  <c:v>5/8/2011</c:v>
                </c:pt>
                <c:pt idx="155">
                  <c:v>8/8/2011</c:v>
                </c:pt>
                <c:pt idx="156">
                  <c:v>9/8/2011</c:v>
                </c:pt>
                <c:pt idx="157">
                  <c:v>10/8/2011</c:v>
                </c:pt>
                <c:pt idx="158">
                  <c:v>11/8/2011</c:v>
                </c:pt>
                <c:pt idx="159">
                  <c:v>12/8/2011</c:v>
                </c:pt>
                <c:pt idx="160">
                  <c:v>15/08/2011</c:v>
                </c:pt>
                <c:pt idx="161">
                  <c:v>16/08/2011</c:v>
                </c:pt>
                <c:pt idx="162">
                  <c:v>17/08/2011</c:v>
                </c:pt>
                <c:pt idx="163">
                  <c:v>18/08/2011</c:v>
                </c:pt>
                <c:pt idx="164">
                  <c:v>19/08/2011</c:v>
                </c:pt>
                <c:pt idx="165">
                  <c:v>22/08/2011</c:v>
                </c:pt>
                <c:pt idx="166">
                  <c:v>23/08/2011</c:v>
                </c:pt>
                <c:pt idx="167">
                  <c:v>24/08/2011</c:v>
                </c:pt>
                <c:pt idx="168">
                  <c:v>25/08/2011</c:v>
                </c:pt>
                <c:pt idx="169">
                  <c:v>26/08/2011</c:v>
                </c:pt>
                <c:pt idx="170">
                  <c:v>29/08/2011</c:v>
                </c:pt>
                <c:pt idx="171">
                  <c:v>30/08/2011</c:v>
                </c:pt>
                <c:pt idx="172">
                  <c:v>31/08/2011</c:v>
                </c:pt>
                <c:pt idx="173">
                  <c:v>1/9/2011</c:v>
                </c:pt>
                <c:pt idx="174">
                  <c:v>2/9/2011</c:v>
                </c:pt>
                <c:pt idx="175">
                  <c:v>5/9/2011</c:v>
                </c:pt>
                <c:pt idx="176">
                  <c:v>6/9/2011</c:v>
                </c:pt>
                <c:pt idx="177">
                  <c:v>7/9/2011</c:v>
                </c:pt>
                <c:pt idx="178">
                  <c:v>8/9/2011</c:v>
                </c:pt>
                <c:pt idx="179">
                  <c:v>9/9/2011</c:v>
                </c:pt>
                <c:pt idx="180">
                  <c:v>12/9/2011</c:v>
                </c:pt>
                <c:pt idx="181">
                  <c:v>13/09/2011</c:v>
                </c:pt>
                <c:pt idx="182">
                  <c:v>14/09/2011</c:v>
                </c:pt>
                <c:pt idx="183">
                  <c:v>15/09/2011</c:v>
                </c:pt>
                <c:pt idx="184">
                  <c:v>16/09/2011</c:v>
                </c:pt>
                <c:pt idx="185">
                  <c:v>19/09/2011</c:v>
                </c:pt>
                <c:pt idx="186">
                  <c:v>20/09/2011</c:v>
                </c:pt>
                <c:pt idx="187">
                  <c:v>21/09/2011</c:v>
                </c:pt>
                <c:pt idx="188">
                  <c:v>22/09/2011</c:v>
                </c:pt>
                <c:pt idx="189">
                  <c:v>23/09/2011</c:v>
                </c:pt>
                <c:pt idx="190">
                  <c:v>26/09/2011</c:v>
                </c:pt>
                <c:pt idx="191">
                  <c:v>27/09/2011</c:v>
                </c:pt>
                <c:pt idx="192">
                  <c:v>28/09/2011</c:v>
                </c:pt>
                <c:pt idx="193">
                  <c:v>29/09/2011</c:v>
                </c:pt>
                <c:pt idx="194">
                  <c:v>30/09/2011</c:v>
                </c:pt>
                <c:pt idx="195">
                  <c:v>3/10/2011</c:v>
                </c:pt>
                <c:pt idx="196">
                  <c:v>4/10/2011</c:v>
                </c:pt>
                <c:pt idx="197">
                  <c:v>5/10/2011</c:v>
                </c:pt>
                <c:pt idx="198">
                  <c:v>6/10/2011</c:v>
                </c:pt>
                <c:pt idx="199">
                  <c:v>7/10/2011</c:v>
                </c:pt>
                <c:pt idx="200">
                  <c:v>10/10/2011</c:v>
                </c:pt>
                <c:pt idx="201">
                  <c:v>11/10/2011</c:v>
                </c:pt>
                <c:pt idx="202">
                  <c:v>12/10/2011</c:v>
                </c:pt>
                <c:pt idx="203">
                  <c:v>13/10/2011</c:v>
                </c:pt>
                <c:pt idx="204">
                  <c:v>14/10/2011</c:v>
                </c:pt>
                <c:pt idx="205">
                  <c:v>17/10/2011</c:v>
                </c:pt>
                <c:pt idx="206">
                  <c:v>18/10/2011</c:v>
                </c:pt>
                <c:pt idx="207">
                  <c:v>19/10/2011</c:v>
                </c:pt>
                <c:pt idx="208">
                  <c:v>20/10/2011</c:v>
                </c:pt>
                <c:pt idx="209">
                  <c:v>21/10/2011</c:v>
                </c:pt>
                <c:pt idx="210">
                  <c:v>24/10/2011</c:v>
                </c:pt>
                <c:pt idx="211">
                  <c:v>25/10/2011</c:v>
                </c:pt>
                <c:pt idx="212">
                  <c:v>26/10/2011</c:v>
                </c:pt>
                <c:pt idx="213">
                  <c:v>27/10/2011</c:v>
                </c:pt>
                <c:pt idx="214">
                  <c:v>28/10/2011</c:v>
                </c:pt>
                <c:pt idx="215">
                  <c:v>31/10/2011</c:v>
                </c:pt>
                <c:pt idx="216">
                  <c:v>1/11/2011</c:v>
                </c:pt>
                <c:pt idx="217">
                  <c:v>2/11/2011</c:v>
                </c:pt>
                <c:pt idx="218">
                  <c:v>3/11/2011</c:v>
                </c:pt>
                <c:pt idx="219">
                  <c:v>4/11/2011</c:v>
                </c:pt>
                <c:pt idx="220">
                  <c:v>7/11/2011</c:v>
                </c:pt>
                <c:pt idx="221">
                  <c:v>8/11/2011</c:v>
                </c:pt>
                <c:pt idx="222">
                  <c:v>9/11/2011</c:v>
                </c:pt>
                <c:pt idx="223">
                  <c:v>10/11/2011</c:v>
                </c:pt>
                <c:pt idx="224">
                  <c:v>11/11/2011</c:v>
                </c:pt>
                <c:pt idx="225">
                  <c:v>14/11/2011</c:v>
                </c:pt>
                <c:pt idx="226">
                  <c:v>15/11/2011</c:v>
                </c:pt>
                <c:pt idx="227">
                  <c:v>16/11/2011</c:v>
                </c:pt>
                <c:pt idx="228">
                  <c:v>17/11/2011</c:v>
                </c:pt>
                <c:pt idx="229">
                  <c:v>18/11/2011</c:v>
                </c:pt>
                <c:pt idx="230">
                  <c:v>21/11/2011</c:v>
                </c:pt>
                <c:pt idx="231">
                  <c:v>22/11/2011</c:v>
                </c:pt>
                <c:pt idx="232">
                  <c:v>23/11/2011</c:v>
                </c:pt>
                <c:pt idx="233">
                  <c:v>24/11/2011</c:v>
                </c:pt>
                <c:pt idx="234">
                  <c:v>25/11/2011</c:v>
                </c:pt>
                <c:pt idx="235">
                  <c:v>28/11/2011</c:v>
                </c:pt>
                <c:pt idx="236">
                  <c:v>29/11/2011</c:v>
                </c:pt>
                <c:pt idx="237">
                  <c:v>30/11/2011</c:v>
                </c:pt>
                <c:pt idx="238">
                  <c:v>1/12/2011</c:v>
                </c:pt>
                <c:pt idx="239">
                  <c:v>2/12/2011</c:v>
                </c:pt>
                <c:pt idx="240">
                  <c:v>5/12/2011</c:v>
                </c:pt>
                <c:pt idx="241">
                  <c:v>6/12/2011</c:v>
                </c:pt>
                <c:pt idx="242">
                  <c:v>7/12/2011</c:v>
                </c:pt>
                <c:pt idx="243">
                  <c:v>8/12/2011</c:v>
                </c:pt>
                <c:pt idx="244">
                  <c:v>9/12/2011</c:v>
                </c:pt>
                <c:pt idx="245">
                  <c:v>12/12/2011</c:v>
                </c:pt>
                <c:pt idx="246">
                  <c:v>13/12/2011</c:v>
                </c:pt>
                <c:pt idx="247">
                  <c:v>14/12/2011</c:v>
                </c:pt>
                <c:pt idx="248">
                  <c:v>15/12/2011</c:v>
                </c:pt>
                <c:pt idx="249">
                  <c:v>16/12/2011</c:v>
                </c:pt>
                <c:pt idx="250">
                  <c:v>19/12/2011</c:v>
                </c:pt>
                <c:pt idx="251">
                  <c:v>20/12/2011</c:v>
                </c:pt>
                <c:pt idx="252">
                  <c:v>21/12/2011</c:v>
                </c:pt>
                <c:pt idx="253">
                  <c:v>22/12/2011</c:v>
                </c:pt>
                <c:pt idx="254">
                  <c:v>23/12/2011</c:v>
                </c:pt>
                <c:pt idx="255">
                  <c:v>26/12/2011</c:v>
                </c:pt>
                <c:pt idx="256">
                  <c:v>27/12/2011</c:v>
                </c:pt>
                <c:pt idx="257">
                  <c:v>28/12/2011</c:v>
                </c:pt>
                <c:pt idx="258">
                  <c:v>29/12/2011</c:v>
                </c:pt>
                <c:pt idx="259">
                  <c:v>30/12/2011</c:v>
                </c:pt>
                <c:pt idx="260">
                  <c:v>2/1/2012</c:v>
                </c:pt>
                <c:pt idx="261">
                  <c:v>3/1/2012</c:v>
                </c:pt>
                <c:pt idx="262">
                  <c:v>4/1/2012</c:v>
                </c:pt>
                <c:pt idx="263">
                  <c:v>5/1/2012</c:v>
                </c:pt>
                <c:pt idx="264">
                  <c:v>6/1/2012</c:v>
                </c:pt>
                <c:pt idx="265">
                  <c:v>9/1/2012</c:v>
                </c:pt>
                <c:pt idx="266">
                  <c:v>10/1/2012</c:v>
                </c:pt>
                <c:pt idx="267">
                  <c:v>11/1/2012</c:v>
                </c:pt>
                <c:pt idx="268">
                  <c:v>12/1/2012</c:v>
                </c:pt>
                <c:pt idx="269">
                  <c:v>13/01/2012</c:v>
                </c:pt>
                <c:pt idx="270">
                  <c:v>16/01/2012</c:v>
                </c:pt>
                <c:pt idx="271">
                  <c:v>17/01/2012</c:v>
                </c:pt>
                <c:pt idx="272">
                  <c:v>18/01/2012</c:v>
                </c:pt>
                <c:pt idx="273">
                  <c:v>19/01/2012</c:v>
                </c:pt>
                <c:pt idx="274">
                  <c:v>20/01/2012</c:v>
                </c:pt>
                <c:pt idx="275">
                  <c:v>23/01/2012</c:v>
                </c:pt>
                <c:pt idx="276">
                  <c:v>24/01/2012</c:v>
                </c:pt>
                <c:pt idx="277">
                  <c:v>25/01/2012</c:v>
                </c:pt>
                <c:pt idx="278">
                  <c:v>26/01/2012</c:v>
                </c:pt>
                <c:pt idx="279">
                  <c:v>27/01/2012</c:v>
                </c:pt>
                <c:pt idx="280">
                  <c:v>30/01/2012</c:v>
                </c:pt>
                <c:pt idx="281">
                  <c:v>31/01/2012</c:v>
                </c:pt>
                <c:pt idx="282">
                  <c:v>1/2/2012</c:v>
                </c:pt>
                <c:pt idx="283">
                  <c:v>2/2/2012</c:v>
                </c:pt>
                <c:pt idx="284">
                  <c:v>3/2/2012</c:v>
                </c:pt>
                <c:pt idx="285">
                  <c:v>6/2/2012</c:v>
                </c:pt>
                <c:pt idx="286">
                  <c:v>7/2/2012</c:v>
                </c:pt>
                <c:pt idx="287">
                  <c:v>8/2/2012</c:v>
                </c:pt>
                <c:pt idx="288">
                  <c:v>9/2/2012</c:v>
                </c:pt>
                <c:pt idx="289">
                  <c:v>10/2/2012</c:v>
                </c:pt>
                <c:pt idx="290">
                  <c:v>13/02/2012</c:v>
                </c:pt>
                <c:pt idx="291">
                  <c:v>14/02/2012</c:v>
                </c:pt>
                <c:pt idx="292">
                  <c:v>15/02/2012</c:v>
                </c:pt>
                <c:pt idx="293">
                  <c:v>16/02/2012</c:v>
                </c:pt>
                <c:pt idx="294">
                  <c:v>17/02/2012</c:v>
                </c:pt>
                <c:pt idx="295">
                  <c:v>20/02/2012</c:v>
                </c:pt>
                <c:pt idx="296">
                  <c:v>21/02/2012</c:v>
                </c:pt>
                <c:pt idx="297">
                  <c:v>22/02/2012</c:v>
                </c:pt>
                <c:pt idx="298">
                  <c:v>23/02/2012</c:v>
                </c:pt>
                <c:pt idx="299">
                  <c:v>24/02/2012</c:v>
                </c:pt>
                <c:pt idx="300">
                  <c:v>27/02/2012</c:v>
                </c:pt>
                <c:pt idx="301">
                  <c:v>28/02/2012</c:v>
                </c:pt>
                <c:pt idx="302">
                  <c:v>29/02/2012</c:v>
                </c:pt>
                <c:pt idx="303">
                  <c:v>1/3/2012</c:v>
                </c:pt>
                <c:pt idx="304">
                  <c:v>2/3/2012</c:v>
                </c:pt>
                <c:pt idx="305">
                  <c:v>5/3/2012</c:v>
                </c:pt>
                <c:pt idx="306">
                  <c:v>6/3/2012</c:v>
                </c:pt>
                <c:pt idx="307">
                  <c:v>7/3/2012</c:v>
                </c:pt>
                <c:pt idx="308">
                  <c:v>8/3/2012</c:v>
                </c:pt>
                <c:pt idx="309">
                  <c:v>9/3/2012</c:v>
                </c:pt>
                <c:pt idx="310">
                  <c:v>12/3/2012</c:v>
                </c:pt>
                <c:pt idx="311">
                  <c:v>13/03/2012</c:v>
                </c:pt>
                <c:pt idx="312">
                  <c:v>14/03/2012</c:v>
                </c:pt>
                <c:pt idx="313">
                  <c:v>15/03/2012</c:v>
                </c:pt>
                <c:pt idx="314">
                  <c:v>16/03/2012</c:v>
                </c:pt>
                <c:pt idx="315">
                  <c:v>19/03/2012</c:v>
                </c:pt>
                <c:pt idx="316">
                  <c:v>20/03/2012</c:v>
                </c:pt>
                <c:pt idx="317">
                  <c:v>21/03/2012</c:v>
                </c:pt>
                <c:pt idx="318">
                  <c:v>22/03/2012</c:v>
                </c:pt>
                <c:pt idx="319">
                  <c:v>23/03/2012</c:v>
                </c:pt>
                <c:pt idx="320">
                  <c:v>26/03/2012</c:v>
                </c:pt>
                <c:pt idx="321">
                  <c:v>27/03/2012</c:v>
                </c:pt>
                <c:pt idx="322">
                  <c:v>28/03/2012</c:v>
                </c:pt>
                <c:pt idx="323">
                  <c:v>29/03/2012</c:v>
                </c:pt>
                <c:pt idx="324">
                  <c:v>30/03/2012</c:v>
                </c:pt>
                <c:pt idx="325">
                  <c:v>2/4/2012</c:v>
                </c:pt>
                <c:pt idx="326">
                  <c:v>3/4/2012</c:v>
                </c:pt>
                <c:pt idx="327">
                  <c:v>4/4/2012</c:v>
                </c:pt>
                <c:pt idx="328">
                  <c:v>5/4/2012</c:v>
                </c:pt>
                <c:pt idx="329">
                  <c:v>6/4/2012</c:v>
                </c:pt>
                <c:pt idx="330">
                  <c:v>9/4/2012</c:v>
                </c:pt>
                <c:pt idx="331">
                  <c:v>10/4/2012</c:v>
                </c:pt>
                <c:pt idx="332">
                  <c:v>11/4/2012</c:v>
                </c:pt>
                <c:pt idx="333">
                  <c:v>12/4/2012</c:v>
                </c:pt>
                <c:pt idx="334">
                  <c:v>13/04/2012</c:v>
                </c:pt>
                <c:pt idx="335">
                  <c:v>16/04/2012</c:v>
                </c:pt>
                <c:pt idx="336">
                  <c:v>17/04/2012</c:v>
                </c:pt>
                <c:pt idx="337">
                  <c:v>18/04/2012</c:v>
                </c:pt>
                <c:pt idx="338">
                  <c:v>19/04/2012</c:v>
                </c:pt>
                <c:pt idx="339">
                  <c:v>20/04/2012</c:v>
                </c:pt>
                <c:pt idx="340">
                  <c:v>23/04/2012</c:v>
                </c:pt>
                <c:pt idx="341">
                  <c:v>24/04/2012</c:v>
                </c:pt>
                <c:pt idx="342">
                  <c:v>25/04/2012</c:v>
                </c:pt>
                <c:pt idx="343">
                  <c:v>26/04/2012</c:v>
                </c:pt>
                <c:pt idx="344">
                  <c:v>27/04/2012</c:v>
                </c:pt>
                <c:pt idx="345">
                  <c:v>30/04/2012</c:v>
                </c:pt>
                <c:pt idx="346">
                  <c:v>1/5/2012</c:v>
                </c:pt>
                <c:pt idx="347">
                  <c:v>2/5/2012</c:v>
                </c:pt>
                <c:pt idx="348">
                  <c:v>3/5/2012</c:v>
                </c:pt>
                <c:pt idx="349">
                  <c:v>4/5/2012</c:v>
                </c:pt>
                <c:pt idx="350">
                  <c:v>7/5/2012</c:v>
                </c:pt>
                <c:pt idx="351">
                  <c:v>8/5/2012</c:v>
                </c:pt>
                <c:pt idx="352">
                  <c:v>9/5/2012</c:v>
                </c:pt>
                <c:pt idx="353">
                  <c:v>10/5/2012</c:v>
                </c:pt>
                <c:pt idx="354">
                  <c:v>11/5/2012</c:v>
                </c:pt>
                <c:pt idx="355">
                  <c:v>14/05/2012</c:v>
                </c:pt>
                <c:pt idx="356">
                  <c:v>15/05/2012</c:v>
                </c:pt>
                <c:pt idx="357">
                  <c:v>16/05/2012</c:v>
                </c:pt>
                <c:pt idx="358">
                  <c:v>17/05/2012</c:v>
                </c:pt>
                <c:pt idx="359">
                  <c:v>18/05/2012</c:v>
                </c:pt>
                <c:pt idx="360">
                  <c:v>21/05/2012</c:v>
                </c:pt>
                <c:pt idx="361">
                  <c:v>22/05/2012</c:v>
                </c:pt>
                <c:pt idx="362">
                  <c:v>23/05/2012</c:v>
                </c:pt>
                <c:pt idx="363">
                  <c:v>24/05/2012</c:v>
                </c:pt>
                <c:pt idx="364">
                  <c:v>25/05/2012</c:v>
                </c:pt>
                <c:pt idx="365">
                  <c:v>28/05/2012</c:v>
                </c:pt>
                <c:pt idx="366">
                  <c:v>29/05/2012</c:v>
                </c:pt>
                <c:pt idx="367">
                  <c:v>30/05/2012</c:v>
                </c:pt>
                <c:pt idx="368">
                  <c:v>31/05/2012</c:v>
                </c:pt>
                <c:pt idx="369">
                  <c:v>1/6/2012</c:v>
                </c:pt>
                <c:pt idx="370">
                  <c:v>4/6/2012</c:v>
                </c:pt>
                <c:pt idx="371">
                  <c:v>5/6/2012</c:v>
                </c:pt>
                <c:pt idx="372">
                  <c:v>6/6/2012</c:v>
                </c:pt>
                <c:pt idx="373">
                  <c:v>7/6/2012</c:v>
                </c:pt>
                <c:pt idx="374">
                  <c:v>8/6/2012</c:v>
                </c:pt>
                <c:pt idx="375">
                  <c:v>11/6/2012</c:v>
                </c:pt>
                <c:pt idx="376">
                  <c:v>12/6/2012</c:v>
                </c:pt>
                <c:pt idx="377">
                  <c:v>13/06/2012</c:v>
                </c:pt>
                <c:pt idx="378">
                  <c:v>14/06/2012</c:v>
                </c:pt>
                <c:pt idx="379">
                  <c:v>15/06/2012</c:v>
                </c:pt>
                <c:pt idx="380">
                  <c:v>18/06/2012</c:v>
                </c:pt>
                <c:pt idx="381">
                  <c:v>19/06/2012</c:v>
                </c:pt>
                <c:pt idx="382">
                  <c:v>20/06/2012</c:v>
                </c:pt>
                <c:pt idx="383">
                  <c:v>21/06/2012</c:v>
                </c:pt>
                <c:pt idx="384">
                  <c:v>22/06/2012</c:v>
                </c:pt>
                <c:pt idx="385">
                  <c:v>25/06/2012</c:v>
                </c:pt>
                <c:pt idx="386">
                  <c:v>26/06/2012</c:v>
                </c:pt>
                <c:pt idx="387">
                  <c:v>27/06/2012</c:v>
                </c:pt>
                <c:pt idx="388">
                  <c:v>28/06/2012</c:v>
                </c:pt>
                <c:pt idx="389">
                  <c:v>29/06/2012</c:v>
                </c:pt>
                <c:pt idx="390">
                  <c:v>2/7/2012</c:v>
                </c:pt>
                <c:pt idx="391">
                  <c:v>3/7/2012</c:v>
                </c:pt>
                <c:pt idx="392">
                  <c:v>4/7/2012</c:v>
                </c:pt>
                <c:pt idx="393">
                  <c:v>5/7/2012</c:v>
                </c:pt>
                <c:pt idx="394">
                  <c:v>6/7/2012</c:v>
                </c:pt>
                <c:pt idx="395">
                  <c:v>9/7/2012</c:v>
                </c:pt>
                <c:pt idx="396">
                  <c:v>10/7/2012</c:v>
                </c:pt>
                <c:pt idx="397">
                  <c:v>11/7/2012</c:v>
                </c:pt>
                <c:pt idx="398">
                  <c:v>12/7/2012</c:v>
                </c:pt>
                <c:pt idx="399">
                  <c:v>13/07/2012</c:v>
                </c:pt>
                <c:pt idx="400">
                  <c:v>16/07/2012</c:v>
                </c:pt>
                <c:pt idx="401">
                  <c:v>17/07/2012</c:v>
                </c:pt>
                <c:pt idx="402">
                  <c:v>18/07/2012</c:v>
                </c:pt>
                <c:pt idx="403">
                  <c:v>19/07/2012</c:v>
                </c:pt>
                <c:pt idx="404">
                  <c:v>20/07/2012</c:v>
                </c:pt>
                <c:pt idx="405">
                  <c:v>23/07/2012</c:v>
                </c:pt>
                <c:pt idx="406">
                  <c:v>24/07/2012</c:v>
                </c:pt>
                <c:pt idx="407">
                  <c:v>25/07/2012</c:v>
                </c:pt>
                <c:pt idx="408">
                  <c:v>26/07/2012</c:v>
                </c:pt>
                <c:pt idx="409">
                  <c:v>27/07/2012</c:v>
                </c:pt>
                <c:pt idx="410">
                  <c:v>30/07/2012</c:v>
                </c:pt>
                <c:pt idx="411">
                  <c:v>31/07/2012</c:v>
                </c:pt>
                <c:pt idx="412">
                  <c:v>1/8/2012</c:v>
                </c:pt>
                <c:pt idx="413">
                  <c:v>2/8/2012</c:v>
                </c:pt>
                <c:pt idx="414">
                  <c:v>3/8/2012</c:v>
                </c:pt>
                <c:pt idx="415">
                  <c:v>6/8/2012</c:v>
                </c:pt>
                <c:pt idx="416">
                  <c:v>7/8/2012</c:v>
                </c:pt>
                <c:pt idx="417">
                  <c:v>8/8/2012</c:v>
                </c:pt>
                <c:pt idx="418">
                  <c:v>9/8/2012</c:v>
                </c:pt>
                <c:pt idx="419">
                  <c:v>10/8/2012</c:v>
                </c:pt>
                <c:pt idx="420">
                  <c:v>13/08/2012</c:v>
                </c:pt>
                <c:pt idx="421">
                  <c:v>14/08/2012</c:v>
                </c:pt>
                <c:pt idx="422">
                  <c:v>15/08/2012</c:v>
                </c:pt>
                <c:pt idx="423">
                  <c:v>16/08/2012</c:v>
                </c:pt>
                <c:pt idx="424">
                  <c:v>17/08/2012</c:v>
                </c:pt>
                <c:pt idx="425">
                  <c:v>20/08/2012</c:v>
                </c:pt>
                <c:pt idx="426">
                  <c:v>21/08/2012</c:v>
                </c:pt>
                <c:pt idx="427">
                  <c:v>22/08/2012</c:v>
                </c:pt>
                <c:pt idx="428">
                  <c:v>23/08/2012</c:v>
                </c:pt>
                <c:pt idx="429">
                  <c:v>24/08/2012</c:v>
                </c:pt>
                <c:pt idx="430">
                  <c:v>27/08/2012</c:v>
                </c:pt>
                <c:pt idx="431">
                  <c:v>28/08/2012</c:v>
                </c:pt>
                <c:pt idx="432">
                  <c:v>29/08/2012</c:v>
                </c:pt>
                <c:pt idx="433">
                  <c:v>30/08/2012</c:v>
                </c:pt>
                <c:pt idx="434">
                  <c:v>31/08/2012</c:v>
                </c:pt>
                <c:pt idx="435">
                  <c:v>3/9/2012</c:v>
                </c:pt>
                <c:pt idx="436">
                  <c:v>4/9/2012</c:v>
                </c:pt>
                <c:pt idx="437">
                  <c:v>5/9/2012</c:v>
                </c:pt>
                <c:pt idx="438">
                  <c:v>6/9/2012</c:v>
                </c:pt>
                <c:pt idx="439">
                  <c:v>7/9/2012</c:v>
                </c:pt>
                <c:pt idx="440">
                  <c:v>10/9/2012</c:v>
                </c:pt>
                <c:pt idx="441">
                  <c:v>11/9/2012</c:v>
                </c:pt>
                <c:pt idx="442">
                  <c:v>12/9/2012</c:v>
                </c:pt>
                <c:pt idx="443">
                  <c:v>13/09/2012</c:v>
                </c:pt>
                <c:pt idx="444">
                  <c:v>14/09/2012</c:v>
                </c:pt>
                <c:pt idx="445">
                  <c:v>17/09/2012</c:v>
                </c:pt>
                <c:pt idx="446">
                  <c:v>18/09/2012</c:v>
                </c:pt>
                <c:pt idx="447">
                  <c:v>19/09/2012</c:v>
                </c:pt>
                <c:pt idx="448">
                  <c:v>20/09/2012</c:v>
                </c:pt>
                <c:pt idx="449">
                  <c:v>21/09/2012</c:v>
                </c:pt>
                <c:pt idx="450">
                  <c:v>24/09/2012</c:v>
                </c:pt>
                <c:pt idx="451">
                  <c:v>25/09/2012</c:v>
                </c:pt>
                <c:pt idx="452">
                  <c:v>26/09/2012</c:v>
                </c:pt>
                <c:pt idx="453">
                  <c:v>27/09/2012</c:v>
                </c:pt>
                <c:pt idx="454">
                  <c:v>28/09/2012</c:v>
                </c:pt>
                <c:pt idx="455">
                  <c:v>1/10/2012</c:v>
                </c:pt>
                <c:pt idx="456">
                  <c:v>2/10/2012</c:v>
                </c:pt>
                <c:pt idx="457">
                  <c:v>3/10/2012</c:v>
                </c:pt>
                <c:pt idx="458">
                  <c:v>4/10/2012</c:v>
                </c:pt>
                <c:pt idx="459">
                  <c:v>5/10/2012</c:v>
                </c:pt>
                <c:pt idx="460">
                  <c:v>8/10/2012</c:v>
                </c:pt>
                <c:pt idx="461">
                  <c:v>9/10/2012</c:v>
                </c:pt>
                <c:pt idx="462">
                  <c:v>10/10/2012</c:v>
                </c:pt>
                <c:pt idx="463">
                  <c:v>11/10/2012</c:v>
                </c:pt>
                <c:pt idx="464">
                  <c:v>12/10/2012</c:v>
                </c:pt>
                <c:pt idx="465">
                  <c:v>15/10/2012</c:v>
                </c:pt>
                <c:pt idx="466">
                  <c:v>16/10/2012</c:v>
                </c:pt>
                <c:pt idx="467">
                  <c:v>17/10/2012</c:v>
                </c:pt>
                <c:pt idx="468">
                  <c:v>18/10/2012</c:v>
                </c:pt>
                <c:pt idx="469">
                  <c:v>19/10/2012</c:v>
                </c:pt>
                <c:pt idx="470">
                  <c:v>22/10/2012</c:v>
                </c:pt>
                <c:pt idx="471">
                  <c:v>23/10/2012</c:v>
                </c:pt>
                <c:pt idx="472">
                  <c:v>24/10/2012</c:v>
                </c:pt>
                <c:pt idx="473">
                  <c:v>25/10/2012</c:v>
                </c:pt>
                <c:pt idx="474">
                  <c:v>26/10/2012</c:v>
                </c:pt>
                <c:pt idx="475">
                  <c:v>29/10/2012</c:v>
                </c:pt>
                <c:pt idx="476">
                  <c:v>30/10/2012</c:v>
                </c:pt>
                <c:pt idx="477">
                  <c:v>31/10/2012</c:v>
                </c:pt>
                <c:pt idx="478">
                  <c:v>1/11/2012</c:v>
                </c:pt>
                <c:pt idx="479">
                  <c:v>2/11/2012</c:v>
                </c:pt>
                <c:pt idx="480">
                  <c:v>5/11/2012</c:v>
                </c:pt>
                <c:pt idx="481">
                  <c:v>6/11/2012</c:v>
                </c:pt>
                <c:pt idx="482">
                  <c:v>7/11/2012</c:v>
                </c:pt>
                <c:pt idx="483">
                  <c:v>8/11/2012</c:v>
                </c:pt>
                <c:pt idx="484">
                  <c:v>9/11/2012</c:v>
                </c:pt>
                <c:pt idx="485">
                  <c:v>12/11/2012</c:v>
                </c:pt>
                <c:pt idx="486">
                  <c:v>13/11/2012</c:v>
                </c:pt>
                <c:pt idx="487">
                  <c:v>14/11/2012</c:v>
                </c:pt>
                <c:pt idx="488">
                  <c:v>15/11/2012</c:v>
                </c:pt>
                <c:pt idx="489">
                  <c:v>16/11/2012</c:v>
                </c:pt>
                <c:pt idx="490">
                  <c:v>19/11/2012</c:v>
                </c:pt>
                <c:pt idx="491">
                  <c:v>20/11/2012</c:v>
                </c:pt>
                <c:pt idx="492">
                  <c:v>21/11/2012</c:v>
                </c:pt>
                <c:pt idx="493">
                  <c:v>22/11/2012</c:v>
                </c:pt>
                <c:pt idx="494">
                  <c:v>23/11/2012</c:v>
                </c:pt>
                <c:pt idx="495">
                  <c:v>26/11/2012</c:v>
                </c:pt>
                <c:pt idx="496">
                  <c:v>27/11/2012</c:v>
                </c:pt>
                <c:pt idx="497">
                  <c:v>28/11/2012</c:v>
                </c:pt>
                <c:pt idx="498">
                  <c:v>29/11/2012</c:v>
                </c:pt>
                <c:pt idx="499">
                  <c:v>30/11/2012</c:v>
                </c:pt>
                <c:pt idx="500">
                  <c:v>3/12/2012</c:v>
                </c:pt>
                <c:pt idx="501">
                  <c:v>4/12/2012</c:v>
                </c:pt>
                <c:pt idx="502">
                  <c:v>5/12/2012</c:v>
                </c:pt>
                <c:pt idx="503">
                  <c:v>6/12/2012</c:v>
                </c:pt>
                <c:pt idx="504">
                  <c:v>7/12/2012</c:v>
                </c:pt>
                <c:pt idx="505">
                  <c:v>10/12/2012</c:v>
                </c:pt>
                <c:pt idx="506">
                  <c:v>11/12/2012</c:v>
                </c:pt>
                <c:pt idx="507">
                  <c:v>12/12/2012</c:v>
                </c:pt>
                <c:pt idx="508">
                  <c:v>13/12/2012</c:v>
                </c:pt>
                <c:pt idx="509">
                  <c:v>14/12/2012</c:v>
                </c:pt>
                <c:pt idx="510">
                  <c:v>17/12/2012</c:v>
                </c:pt>
                <c:pt idx="511">
                  <c:v>18/12/2012</c:v>
                </c:pt>
                <c:pt idx="512">
                  <c:v>19/12/2012</c:v>
                </c:pt>
                <c:pt idx="513">
                  <c:v>20/12/2012</c:v>
                </c:pt>
                <c:pt idx="514">
                  <c:v>21/12/2012</c:v>
                </c:pt>
                <c:pt idx="515">
                  <c:v>24/12/2012</c:v>
                </c:pt>
                <c:pt idx="516">
                  <c:v>25/12/2012</c:v>
                </c:pt>
                <c:pt idx="517">
                  <c:v>26/12/2012</c:v>
                </c:pt>
                <c:pt idx="518">
                  <c:v>27/12/2012</c:v>
                </c:pt>
                <c:pt idx="519">
                  <c:v>28/12/2012</c:v>
                </c:pt>
                <c:pt idx="520">
                  <c:v>31/12/2012</c:v>
                </c:pt>
                <c:pt idx="521">
                  <c:v>1/1/2013</c:v>
                </c:pt>
                <c:pt idx="522">
                  <c:v>2/1/2013</c:v>
                </c:pt>
                <c:pt idx="523">
                  <c:v>3/1/2013</c:v>
                </c:pt>
                <c:pt idx="524">
                  <c:v>4/1/2013</c:v>
                </c:pt>
                <c:pt idx="525">
                  <c:v>7/1/2013</c:v>
                </c:pt>
                <c:pt idx="526">
                  <c:v>8/1/2013</c:v>
                </c:pt>
                <c:pt idx="527">
                  <c:v>9/1/2013</c:v>
                </c:pt>
                <c:pt idx="528">
                  <c:v>10/1/2013</c:v>
                </c:pt>
                <c:pt idx="529">
                  <c:v>11/1/2013</c:v>
                </c:pt>
                <c:pt idx="530">
                  <c:v>14/01/2013</c:v>
                </c:pt>
                <c:pt idx="531">
                  <c:v>15/01/2013</c:v>
                </c:pt>
                <c:pt idx="532">
                  <c:v>16/01/2013</c:v>
                </c:pt>
                <c:pt idx="533">
                  <c:v>17/01/2013</c:v>
                </c:pt>
                <c:pt idx="534">
                  <c:v>18/01/2013</c:v>
                </c:pt>
                <c:pt idx="535">
                  <c:v>21/01/2013</c:v>
                </c:pt>
                <c:pt idx="536">
                  <c:v>22/01/2013</c:v>
                </c:pt>
                <c:pt idx="537">
                  <c:v>23/01/2013</c:v>
                </c:pt>
                <c:pt idx="538">
                  <c:v>24/01/2013</c:v>
                </c:pt>
                <c:pt idx="539">
                  <c:v>25/01/2013</c:v>
                </c:pt>
                <c:pt idx="540">
                  <c:v>28/01/2013</c:v>
                </c:pt>
                <c:pt idx="541">
                  <c:v>29/01/2013</c:v>
                </c:pt>
                <c:pt idx="542">
                  <c:v>30/01/2013</c:v>
                </c:pt>
                <c:pt idx="543">
                  <c:v>31/01/2013</c:v>
                </c:pt>
                <c:pt idx="544">
                  <c:v>1/2/2013</c:v>
                </c:pt>
                <c:pt idx="545">
                  <c:v>4/2/2013</c:v>
                </c:pt>
                <c:pt idx="546">
                  <c:v>5/2/2013</c:v>
                </c:pt>
                <c:pt idx="547">
                  <c:v>6/2/2013</c:v>
                </c:pt>
                <c:pt idx="548">
                  <c:v>7/2/2013</c:v>
                </c:pt>
                <c:pt idx="549">
                  <c:v>8/2/2013</c:v>
                </c:pt>
                <c:pt idx="550">
                  <c:v>11/2/2013</c:v>
                </c:pt>
                <c:pt idx="551">
                  <c:v>12/2/2013</c:v>
                </c:pt>
                <c:pt idx="552">
                  <c:v>13/02/2013</c:v>
                </c:pt>
                <c:pt idx="553">
                  <c:v>14/02/2013</c:v>
                </c:pt>
                <c:pt idx="554">
                  <c:v>15/02/2013</c:v>
                </c:pt>
                <c:pt idx="555">
                  <c:v>18/02/2013</c:v>
                </c:pt>
                <c:pt idx="556">
                  <c:v>19/02/2013</c:v>
                </c:pt>
                <c:pt idx="557">
                  <c:v>20/02/2013</c:v>
                </c:pt>
                <c:pt idx="558">
                  <c:v>21/02/2013</c:v>
                </c:pt>
                <c:pt idx="559">
                  <c:v>22/02/2013</c:v>
                </c:pt>
                <c:pt idx="560">
                  <c:v>25/02/2013</c:v>
                </c:pt>
                <c:pt idx="561">
                  <c:v>26/02/2013</c:v>
                </c:pt>
                <c:pt idx="562">
                  <c:v>27/02/2013</c:v>
                </c:pt>
                <c:pt idx="563">
                  <c:v>28/02/2013</c:v>
                </c:pt>
                <c:pt idx="564">
                  <c:v>1/3/2013</c:v>
                </c:pt>
                <c:pt idx="565">
                  <c:v>4/3/2013</c:v>
                </c:pt>
                <c:pt idx="566">
                  <c:v>5/3/2013</c:v>
                </c:pt>
                <c:pt idx="567">
                  <c:v>6/3/2013</c:v>
                </c:pt>
                <c:pt idx="568">
                  <c:v>7/3/2013</c:v>
                </c:pt>
                <c:pt idx="569">
                  <c:v>8/3/2013</c:v>
                </c:pt>
                <c:pt idx="570">
                  <c:v>11/3/2013</c:v>
                </c:pt>
                <c:pt idx="571">
                  <c:v>12/3/2013</c:v>
                </c:pt>
                <c:pt idx="572">
                  <c:v>13/03/2013</c:v>
                </c:pt>
                <c:pt idx="573">
                  <c:v>14/03/2013</c:v>
                </c:pt>
                <c:pt idx="574">
                  <c:v>15/03/2013</c:v>
                </c:pt>
                <c:pt idx="575">
                  <c:v>18/03/2013</c:v>
                </c:pt>
              </c:strCache>
            </c:strRef>
          </c:cat>
          <c:val>
            <c:numRef>
              <c:f>'Maize Avar'!$E$3:$E$578</c:f>
              <c:numCache>
                <c:formatCode>General</c:formatCode>
                <c:ptCount val="576"/>
                <c:pt idx="0">
                  <c:v>16.491</c:v>
                </c:pt>
                <c:pt idx="1">
                  <c:v>16.492999999999977</c:v>
                </c:pt>
                <c:pt idx="2">
                  <c:v>16.658999999999999</c:v>
                </c:pt>
                <c:pt idx="3">
                  <c:v>17.248999999999977</c:v>
                </c:pt>
                <c:pt idx="4">
                  <c:v>16.814000000000018</c:v>
                </c:pt>
                <c:pt idx="5">
                  <c:v>17.143000000000001</c:v>
                </c:pt>
                <c:pt idx="6">
                  <c:v>16.600999999999999</c:v>
                </c:pt>
                <c:pt idx="7">
                  <c:v>18.987999999999989</c:v>
                </c:pt>
                <c:pt idx="8">
                  <c:v>19.118000000000016</c:v>
                </c:pt>
                <c:pt idx="9">
                  <c:v>18.767999999999986</c:v>
                </c:pt>
                <c:pt idx="10">
                  <c:v>18.767999999999986</c:v>
                </c:pt>
                <c:pt idx="11">
                  <c:v>18.802</c:v>
                </c:pt>
                <c:pt idx="12">
                  <c:v>19.292000000000002</c:v>
                </c:pt>
                <c:pt idx="13">
                  <c:v>19.542999999999989</c:v>
                </c:pt>
                <c:pt idx="14">
                  <c:v>19.015999999999988</c:v>
                </c:pt>
                <c:pt idx="15">
                  <c:v>18.401999999999987</c:v>
                </c:pt>
                <c:pt idx="16">
                  <c:v>18.196000000000005</c:v>
                </c:pt>
                <c:pt idx="17">
                  <c:v>18.617000000000026</c:v>
                </c:pt>
                <c:pt idx="18">
                  <c:v>18.135000000000005</c:v>
                </c:pt>
                <c:pt idx="19">
                  <c:v>17.663</c:v>
                </c:pt>
                <c:pt idx="20">
                  <c:v>18.355</c:v>
                </c:pt>
                <c:pt idx="21">
                  <c:v>18.036999999999999</c:v>
                </c:pt>
                <c:pt idx="22">
                  <c:v>17.547999999999988</c:v>
                </c:pt>
                <c:pt idx="23">
                  <c:v>17.117000000000026</c:v>
                </c:pt>
                <c:pt idx="24">
                  <c:v>17.881999999999987</c:v>
                </c:pt>
                <c:pt idx="25">
                  <c:v>17.334000000000017</c:v>
                </c:pt>
                <c:pt idx="26">
                  <c:v>16.776</c:v>
                </c:pt>
                <c:pt idx="27">
                  <c:v>19.033999999999999</c:v>
                </c:pt>
                <c:pt idx="28">
                  <c:v>18.434000000000001</c:v>
                </c:pt>
                <c:pt idx="29">
                  <c:v>18.195</c:v>
                </c:pt>
                <c:pt idx="30">
                  <c:v>17.998999999999977</c:v>
                </c:pt>
                <c:pt idx="31">
                  <c:v>17.491</c:v>
                </c:pt>
                <c:pt idx="32">
                  <c:v>16.933</c:v>
                </c:pt>
                <c:pt idx="33">
                  <c:v>18.741</c:v>
                </c:pt>
                <c:pt idx="34">
                  <c:v>18.151000000000018</c:v>
                </c:pt>
                <c:pt idx="35">
                  <c:v>18.151000000000018</c:v>
                </c:pt>
                <c:pt idx="36">
                  <c:v>20.73</c:v>
                </c:pt>
                <c:pt idx="37">
                  <c:v>20.794</c:v>
                </c:pt>
                <c:pt idx="38">
                  <c:v>20.164000000000001</c:v>
                </c:pt>
                <c:pt idx="39">
                  <c:v>22.491999999999987</c:v>
                </c:pt>
                <c:pt idx="40">
                  <c:v>22.343</c:v>
                </c:pt>
                <c:pt idx="41">
                  <c:v>21.788999999999977</c:v>
                </c:pt>
                <c:pt idx="42">
                  <c:v>21.513999999999999</c:v>
                </c:pt>
                <c:pt idx="43">
                  <c:v>21.967999999999989</c:v>
                </c:pt>
                <c:pt idx="44">
                  <c:v>21.393999999999988</c:v>
                </c:pt>
                <c:pt idx="45">
                  <c:v>20.952000000000002</c:v>
                </c:pt>
                <c:pt idx="46">
                  <c:v>20.628</c:v>
                </c:pt>
                <c:pt idx="47">
                  <c:v>19.963999999999977</c:v>
                </c:pt>
                <c:pt idx="48">
                  <c:v>20.364000000000001</c:v>
                </c:pt>
                <c:pt idx="49">
                  <c:v>20.492999999999977</c:v>
                </c:pt>
                <c:pt idx="50">
                  <c:v>20.026</c:v>
                </c:pt>
                <c:pt idx="51">
                  <c:v>21.72</c:v>
                </c:pt>
                <c:pt idx="52">
                  <c:v>21.902999999999977</c:v>
                </c:pt>
                <c:pt idx="53">
                  <c:v>25.125</c:v>
                </c:pt>
                <c:pt idx="54">
                  <c:v>29.497999999999987</c:v>
                </c:pt>
                <c:pt idx="55">
                  <c:v>28.695</c:v>
                </c:pt>
                <c:pt idx="56">
                  <c:v>27.800999999999988</c:v>
                </c:pt>
                <c:pt idx="57">
                  <c:v>26.852</c:v>
                </c:pt>
                <c:pt idx="58">
                  <c:v>27.971999999999987</c:v>
                </c:pt>
                <c:pt idx="59">
                  <c:v>27.196999999999999</c:v>
                </c:pt>
                <c:pt idx="60">
                  <c:v>26.794</c:v>
                </c:pt>
                <c:pt idx="61">
                  <c:v>25.977</c:v>
                </c:pt>
                <c:pt idx="62">
                  <c:v>25.14</c:v>
                </c:pt>
                <c:pt idx="63">
                  <c:v>27.920999999999989</c:v>
                </c:pt>
                <c:pt idx="64">
                  <c:v>33.17</c:v>
                </c:pt>
                <c:pt idx="65">
                  <c:v>34.333999999999996</c:v>
                </c:pt>
                <c:pt idx="66">
                  <c:v>33.568000000000012</c:v>
                </c:pt>
                <c:pt idx="67">
                  <c:v>32.427</c:v>
                </c:pt>
                <c:pt idx="68">
                  <c:v>31.324000000000005</c:v>
                </c:pt>
                <c:pt idx="69">
                  <c:v>30.803000000000001</c:v>
                </c:pt>
                <c:pt idx="70">
                  <c:v>30.215</c:v>
                </c:pt>
                <c:pt idx="71">
                  <c:v>30.052</c:v>
                </c:pt>
                <c:pt idx="72">
                  <c:v>29.212</c:v>
                </c:pt>
                <c:pt idx="73">
                  <c:v>28.260999999999989</c:v>
                </c:pt>
                <c:pt idx="74">
                  <c:v>27.475999999999981</c:v>
                </c:pt>
                <c:pt idx="75">
                  <c:v>27.126000000000001</c:v>
                </c:pt>
                <c:pt idx="76">
                  <c:v>26.224999999999987</c:v>
                </c:pt>
                <c:pt idx="77">
                  <c:v>25.806999999999999</c:v>
                </c:pt>
                <c:pt idx="78">
                  <c:v>25.158999999999999</c:v>
                </c:pt>
                <c:pt idx="79">
                  <c:v>25.158999999999999</c:v>
                </c:pt>
                <c:pt idx="80">
                  <c:v>26.864000000000001</c:v>
                </c:pt>
                <c:pt idx="81">
                  <c:v>26.14</c:v>
                </c:pt>
                <c:pt idx="82">
                  <c:v>25.596</c:v>
                </c:pt>
                <c:pt idx="83">
                  <c:v>26.640999999999988</c:v>
                </c:pt>
                <c:pt idx="84">
                  <c:v>29.356999999999999</c:v>
                </c:pt>
                <c:pt idx="85">
                  <c:v>29.212</c:v>
                </c:pt>
                <c:pt idx="86">
                  <c:v>28.32</c:v>
                </c:pt>
                <c:pt idx="87">
                  <c:v>27.805</c:v>
                </c:pt>
                <c:pt idx="88">
                  <c:v>27.622</c:v>
                </c:pt>
                <c:pt idx="89">
                  <c:v>27.488999999999976</c:v>
                </c:pt>
                <c:pt idx="90">
                  <c:v>28.658999999999999</c:v>
                </c:pt>
                <c:pt idx="91">
                  <c:v>27.811000000000018</c:v>
                </c:pt>
                <c:pt idx="92">
                  <c:v>29.535</c:v>
                </c:pt>
                <c:pt idx="93">
                  <c:v>29.484000000000002</c:v>
                </c:pt>
                <c:pt idx="94">
                  <c:v>28.497</c:v>
                </c:pt>
                <c:pt idx="95">
                  <c:v>29.169</c:v>
                </c:pt>
                <c:pt idx="96">
                  <c:v>30.388000000000002</c:v>
                </c:pt>
                <c:pt idx="97">
                  <c:v>32.609000000000002</c:v>
                </c:pt>
                <c:pt idx="98">
                  <c:v>31.541</c:v>
                </c:pt>
                <c:pt idx="99">
                  <c:v>31.222999999999978</c:v>
                </c:pt>
                <c:pt idx="100">
                  <c:v>30.152999999999999</c:v>
                </c:pt>
                <c:pt idx="101">
                  <c:v>29.713999999999999</c:v>
                </c:pt>
                <c:pt idx="102">
                  <c:v>29.268999999999973</c:v>
                </c:pt>
                <c:pt idx="103">
                  <c:v>28.47</c:v>
                </c:pt>
                <c:pt idx="104">
                  <c:v>28.398</c:v>
                </c:pt>
                <c:pt idx="105">
                  <c:v>28.398</c:v>
                </c:pt>
                <c:pt idx="106">
                  <c:v>27.550999999999988</c:v>
                </c:pt>
                <c:pt idx="107">
                  <c:v>27.314000000000018</c:v>
                </c:pt>
                <c:pt idx="108">
                  <c:v>26.832999999999988</c:v>
                </c:pt>
                <c:pt idx="109">
                  <c:v>26.151000000000018</c:v>
                </c:pt>
                <c:pt idx="110">
                  <c:v>26.233000000000001</c:v>
                </c:pt>
                <c:pt idx="111">
                  <c:v>25.581</c:v>
                </c:pt>
                <c:pt idx="112">
                  <c:v>27.699000000000005</c:v>
                </c:pt>
                <c:pt idx="113">
                  <c:v>28.661999999999999</c:v>
                </c:pt>
                <c:pt idx="114">
                  <c:v>27.798999999999989</c:v>
                </c:pt>
                <c:pt idx="115">
                  <c:v>26.873999999999999</c:v>
                </c:pt>
                <c:pt idx="116">
                  <c:v>27.47</c:v>
                </c:pt>
                <c:pt idx="117">
                  <c:v>28.276</c:v>
                </c:pt>
                <c:pt idx="118">
                  <c:v>28.283999999999978</c:v>
                </c:pt>
                <c:pt idx="119">
                  <c:v>27.361999999999988</c:v>
                </c:pt>
                <c:pt idx="120">
                  <c:v>26.510999999999999</c:v>
                </c:pt>
                <c:pt idx="121">
                  <c:v>26.027999999999999</c:v>
                </c:pt>
                <c:pt idx="122">
                  <c:v>26.998999999999977</c:v>
                </c:pt>
                <c:pt idx="123">
                  <c:v>26.274999999999999</c:v>
                </c:pt>
                <c:pt idx="124">
                  <c:v>25.468999999999976</c:v>
                </c:pt>
                <c:pt idx="125">
                  <c:v>24.663</c:v>
                </c:pt>
                <c:pt idx="126">
                  <c:v>26.117000000000026</c:v>
                </c:pt>
                <c:pt idx="127">
                  <c:v>26.428999999999974</c:v>
                </c:pt>
                <c:pt idx="128">
                  <c:v>35.11</c:v>
                </c:pt>
                <c:pt idx="129">
                  <c:v>34.921000000000006</c:v>
                </c:pt>
                <c:pt idx="130">
                  <c:v>34.921000000000006</c:v>
                </c:pt>
                <c:pt idx="131">
                  <c:v>39.258000000000003</c:v>
                </c:pt>
                <c:pt idx="132">
                  <c:v>38.476000000000006</c:v>
                </c:pt>
                <c:pt idx="133">
                  <c:v>37.351999999999997</c:v>
                </c:pt>
                <c:pt idx="134">
                  <c:v>38.382999999999996</c:v>
                </c:pt>
                <c:pt idx="135">
                  <c:v>37.830999999999996</c:v>
                </c:pt>
                <c:pt idx="136">
                  <c:v>37.909000000000006</c:v>
                </c:pt>
                <c:pt idx="137">
                  <c:v>39.961000000000006</c:v>
                </c:pt>
                <c:pt idx="138">
                  <c:v>38.454999999999998</c:v>
                </c:pt>
                <c:pt idx="139">
                  <c:v>37.055</c:v>
                </c:pt>
                <c:pt idx="140">
                  <c:v>35.733000000000011</c:v>
                </c:pt>
                <c:pt idx="141">
                  <c:v>34.703000000000003</c:v>
                </c:pt>
                <c:pt idx="142">
                  <c:v>33.439</c:v>
                </c:pt>
                <c:pt idx="143">
                  <c:v>32.228000000000037</c:v>
                </c:pt>
                <c:pt idx="144">
                  <c:v>31.939</c:v>
                </c:pt>
                <c:pt idx="145">
                  <c:v>30.832999999999988</c:v>
                </c:pt>
                <c:pt idx="146">
                  <c:v>30.6</c:v>
                </c:pt>
                <c:pt idx="147">
                  <c:v>29.716000000000001</c:v>
                </c:pt>
                <c:pt idx="148">
                  <c:v>28.7</c:v>
                </c:pt>
                <c:pt idx="149">
                  <c:v>28.013999999999999</c:v>
                </c:pt>
                <c:pt idx="150">
                  <c:v>28.39</c:v>
                </c:pt>
                <c:pt idx="151">
                  <c:v>30.974</c:v>
                </c:pt>
                <c:pt idx="152">
                  <c:v>29.896000000000001</c:v>
                </c:pt>
                <c:pt idx="153">
                  <c:v>28.952000000000002</c:v>
                </c:pt>
                <c:pt idx="154">
                  <c:v>28.024000000000001</c:v>
                </c:pt>
                <c:pt idx="155">
                  <c:v>27.471</c:v>
                </c:pt>
                <c:pt idx="156">
                  <c:v>26.738</c:v>
                </c:pt>
                <c:pt idx="157">
                  <c:v>25.895</c:v>
                </c:pt>
                <c:pt idx="158">
                  <c:v>27.632000000000001</c:v>
                </c:pt>
                <c:pt idx="159">
                  <c:v>26.745999999999977</c:v>
                </c:pt>
                <c:pt idx="160">
                  <c:v>26.16</c:v>
                </c:pt>
                <c:pt idx="161">
                  <c:v>25.667000000000005</c:v>
                </c:pt>
                <c:pt idx="162">
                  <c:v>24.815000000000001</c:v>
                </c:pt>
                <c:pt idx="163">
                  <c:v>24.216999999999999</c:v>
                </c:pt>
                <c:pt idx="164">
                  <c:v>24.236999999999988</c:v>
                </c:pt>
                <c:pt idx="165">
                  <c:v>24.006</c:v>
                </c:pt>
                <c:pt idx="166">
                  <c:v>23.795000000000002</c:v>
                </c:pt>
                <c:pt idx="167">
                  <c:v>23.087</c:v>
                </c:pt>
                <c:pt idx="168">
                  <c:v>22.370999999999999</c:v>
                </c:pt>
                <c:pt idx="169">
                  <c:v>23.492999999999977</c:v>
                </c:pt>
                <c:pt idx="170">
                  <c:v>22.875</c:v>
                </c:pt>
                <c:pt idx="171">
                  <c:v>22.471999999999987</c:v>
                </c:pt>
                <c:pt idx="172">
                  <c:v>21.780999999999977</c:v>
                </c:pt>
                <c:pt idx="173">
                  <c:v>23.39</c:v>
                </c:pt>
                <c:pt idx="174">
                  <c:v>24.667999999999999</c:v>
                </c:pt>
                <c:pt idx="175">
                  <c:v>24.667999999999999</c:v>
                </c:pt>
                <c:pt idx="176">
                  <c:v>23.852</c:v>
                </c:pt>
                <c:pt idx="177">
                  <c:v>23.227</c:v>
                </c:pt>
                <c:pt idx="178">
                  <c:v>22.805</c:v>
                </c:pt>
                <c:pt idx="179">
                  <c:v>22.172999999999988</c:v>
                </c:pt>
                <c:pt idx="180">
                  <c:v>21.888000000000002</c:v>
                </c:pt>
                <c:pt idx="181">
                  <c:v>22.858000000000001</c:v>
                </c:pt>
                <c:pt idx="182">
                  <c:v>22.274999999999999</c:v>
                </c:pt>
                <c:pt idx="183">
                  <c:v>21.821000000000005</c:v>
                </c:pt>
                <c:pt idx="184">
                  <c:v>21.23</c:v>
                </c:pt>
                <c:pt idx="185">
                  <c:v>20.567999999999987</c:v>
                </c:pt>
                <c:pt idx="186">
                  <c:v>19.893999999999988</c:v>
                </c:pt>
                <c:pt idx="187">
                  <c:v>19.260000000000002</c:v>
                </c:pt>
                <c:pt idx="188">
                  <c:v>22.630000000000017</c:v>
                </c:pt>
                <c:pt idx="189">
                  <c:v>22.07</c:v>
                </c:pt>
                <c:pt idx="190">
                  <c:v>21.974</c:v>
                </c:pt>
                <c:pt idx="191">
                  <c:v>21.467999999999989</c:v>
                </c:pt>
                <c:pt idx="192">
                  <c:v>21.911000000000001</c:v>
                </c:pt>
                <c:pt idx="193">
                  <c:v>21.287999999999986</c:v>
                </c:pt>
                <c:pt idx="194">
                  <c:v>24.878</c:v>
                </c:pt>
                <c:pt idx="195">
                  <c:v>24.106999999999999</c:v>
                </c:pt>
                <c:pt idx="196">
                  <c:v>23.267999999999986</c:v>
                </c:pt>
                <c:pt idx="197">
                  <c:v>24.238</c:v>
                </c:pt>
                <c:pt idx="198">
                  <c:v>23.485999999999976</c:v>
                </c:pt>
                <c:pt idx="199">
                  <c:v>22.68</c:v>
                </c:pt>
                <c:pt idx="200">
                  <c:v>22.224999999999987</c:v>
                </c:pt>
                <c:pt idx="201">
                  <c:v>28.047999999999988</c:v>
                </c:pt>
                <c:pt idx="202">
                  <c:v>27.074000000000005</c:v>
                </c:pt>
                <c:pt idx="203">
                  <c:v>26.163</c:v>
                </c:pt>
                <c:pt idx="204">
                  <c:v>25.419999999999987</c:v>
                </c:pt>
                <c:pt idx="205">
                  <c:v>24.646000000000001</c:v>
                </c:pt>
                <c:pt idx="206">
                  <c:v>24.03</c:v>
                </c:pt>
                <c:pt idx="207">
                  <c:v>23.218</c:v>
                </c:pt>
                <c:pt idx="208">
                  <c:v>23.236000000000001</c:v>
                </c:pt>
                <c:pt idx="209">
                  <c:v>22.504999999999999</c:v>
                </c:pt>
                <c:pt idx="210">
                  <c:v>21.861000000000001</c:v>
                </c:pt>
                <c:pt idx="211">
                  <c:v>21.172000000000001</c:v>
                </c:pt>
                <c:pt idx="212">
                  <c:v>20.86</c:v>
                </c:pt>
                <c:pt idx="213">
                  <c:v>21.347000000000001</c:v>
                </c:pt>
                <c:pt idx="214">
                  <c:v>20.814000000000018</c:v>
                </c:pt>
                <c:pt idx="215">
                  <c:v>20.219000000000001</c:v>
                </c:pt>
                <c:pt idx="216">
                  <c:v>19.966999999999977</c:v>
                </c:pt>
                <c:pt idx="217">
                  <c:v>19.477</c:v>
                </c:pt>
                <c:pt idx="218">
                  <c:v>19.356000000000005</c:v>
                </c:pt>
                <c:pt idx="219">
                  <c:v>18.818999999999999</c:v>
                </c:pt>
                <c:pt idx="220">
                  <c:v>18.204999999999988</c:v>
                </c:pt>
                <c:pt idx="221">
                  <c:v>18.007000000000001</c:v>
                </c:pt>
                <c:pt idx="222">
                  <c:v>17.449000000000002</c:v>
                </c:pt>
                <c:pt idx="223">
                  <c:v>17.212</c:v>
                </c:pt>
                <c:pt idx="224">
                  <c:v>16.77</c:v>
                </c:pt>
                <c:pt idx="225">
                  <c:v>16.271999999999988</c:v>
                </c:pt>
                <c:pt idx="226">
                  <c:v>16.675000000000001</c:v>
                </c:pt>
                <c:pt idx="227">
                  <c:v>16.14</c:v>
                </c:pt>
                <c:pt idx="228">
                  <c:v>18.695</c:v>
                </c:pt>
                <c:pt idx="229">
                  <c:v>18.088999999999977</c:v>
                </c:pt>
                <c:pt idx="230">
                  <c:v>17.921999999999986</c:v>
                </c:pt>
                <c:pt idx="231">
                  <c:v>17.401</c:v>
                </c:pt>
                <c:pt idx="232">
                  <c:v>17.108000000000001</c:v>
                </c:pt>
                <c:pt idx="233">
                  <c:v>17.108000000000001</c:v>
                </c:pt>
                <c:pt idx="234">
                  <c:v>16.614999999999998</c:v>
                </c:pt>
                <c:pt idx="235">
                  <c:v>16.722999999999978</c:v>
                </c:pt>
                <c:pt idx="236">
                  <c:v>16.527999999999999</c:v>
                </c:pt>
                <c:pt idx="237">
                  <c:v>16.132999999999999</c:v>
                </c:pt>
                <c:pt idx="238">
                  <c:v>15.709999999999999</c:v>
                </c:pt>
                <c:pt idx="239">
                  <c:v>15.402000000000006</c:v>
                </c:pt>
                <c:pt idx="240">
                  <c:v>15.001000000000001</c:v>
                </c:pt>
                <c:pt idx="241">
                  <c:v>14.767000000000001</c:v>
                </c:pt>
                <c:pt idx="242">
                  <c:v>14.298999999999999</c:v>
                </c:pt>
                <c:pt idx="243">
                  <c:v>14.331</c:v>
                </c:pt>
                <c:pt idx="244">
                  <c:v>13.918000000000001</c:v>
                </c:pt>
                <c:pt idx="245">
                  <c:v>13.484</c:v>
                </c:pt>
                <c:pt idx="246">
                  <c:v>13.165000000000004</c:v>
                </c:pt>
                <c:pt idx="247">
                  <c:v>13.058</c:v>
                </c:pt>
                <c:pt idx="248">
                  <c:v>12.639999999999999</c:v>
                </c:pt>
                <c:pt idx="249">
                  <c:v>12.407</c:v>
                </c:pt>
                <c:pt idx="250">
                  <c:v>14.242999999999999</c:v>
                </c:pt>
                <c:pt idx="251">
                  <c:v>14.098000000000001</c:v>
                </c:pt>
                <c:pt idx="252">
                  <c:v>14.312000000000006</c:v>
                </c:pt>
                <c:pt idx="253">
                  <c:v>13.884</c:v>
                </c:pt>
                <c:pt idx="254">
                  <c:v>13.5</c:v>
                </c:pt>
                <c:pt idx="255">
                  <c:v>13.5</c:v>
                </c:pt>
                <c:pt idx="256">
                  <c:v>14.347</c:v>
                </c:pt>
                <c:pt idx="257">
                  <c:v>14.496</c:v>
                </c:pt>
                <c:pt idx="258">
                  <c:v>14.093</c:v>
                </c:pt>
                <c:pt idx="259">
                  <c:v>14.167</c:v>
                </c:pt>
                <c:pt idx="260">
                  <c:v>14.167</c:v>
                </c:pt>
                <c:pt idx="261">
                  <c:v>14.666</c:v>
                </c:pt>
                <c:pt idx="262">
                  <c:v>14.205</c:v>
                </c:pt>
                <c:pt idx="263">
                  <c:v>14.789</c:v>
                </c:pt>
                <c:pt idx="264">
                  <c:v>14.325000000000006</c:v>
                </c:pt>
                <c:pt idx="265">
                  <c:v>14.387</c:v>
                </c:pt>
                <c:pt idx="266">
                  <c:v>13.935</c:v>
                </c:pt>
                <c:pt idx="267">
                  <c:v>13.492000000000004</c:v>
                </c:pt>
                <c:pt idx="268">
                  <c:v>19.881</c:v>
                </c:pt>
                <c:pt idx="269">
                  <c:v>19.529</c:v>
                </c:pt>
                <c:pt idx="270">
                  <c:v>19.529</c:v>
                </c:pt>
                <c:pt idx="271">
                  <c:v>19.126000000000001</c:v>
                </c:pt>
                <c:pt idx="272">
                  <c:v>18.727</c:v>
                </c:pt>
                <c:pt idx="273">
                  <c:v>19.137000000000018</c:v>
                </c:pt>
                <c:pt idx="274">
                  <c:v>18.809999999999999</c:v>
                </c:pt>
                <c:pt idx="275">
                  <c:v>18.741</c:v>
                </c:pt>
                <c:pt idx="276">
                  <c:v>18.847999999999999</c:v>
                </c:pt>
                <c:pt idx="277">
                  <c:v>18.434999999999999</c:v>
                </c:pt>
                <c:pt idx="278">
                  <c:v>17.86</c:v>
                </c:pt>
                <c:pt idx="279">
                  <c:v>17.690000000000001</c:v>
                </c:pt>
                <c:pt idx="280">
                  <c:v>17.388999999999989</c:v>
                </c:pt>
                <c:pt idx="281">
                  <c:v>17.236000000000001</c:v>
                </c:pt>
                <c:pt idx="282">
                  <c:v>16.797000000000001</c:v>
                </c:pt>
                <c:pt idx="283">
                  <c:v>16.295000000000002</c:v>
                </c:pt>
                <c:pt idx="284">
                  <c:v>15.822000000000006</c:v>
                </c:pt>
                <c:pt idx="285">
                  <c:v>15.323</c:v>
                </c:pt>
                <c:pt idx="286">
                  <c:v>14.833</c:v>
                </c:pt>
                <c:pt idx="287">
                  <c:v>14.371</c:v>
                </c:pt>
                <c:pt idx="288">
                  <c:v>14.012</c:v>
                </c:pt>
                <c:pt idx="289">
                  <c:v>13.657</c:v>
                </c:pt>
                <c:pt idx="290">
                  <c:v>13.683</c:v>
                </c:pt>
                <c:pt idx="291">
                  <c:v>13.385000000000009</c:v>
                </c:pt>
                <c:pt idx="292">
                  <c:v>13.132</c:v>
                </c:pt>
                <c:pt idx="293">
                  <c:v>13.354000000000006</c:v>
                </c:pt>
                <c:pt idx="294">
                  <c:v>13.185</c:v>
                </c:pt>
                <c:pt idx="295">
                  <c:v>13.185</c:v>
                </c:pt>
                <c:pt idx="296">
                  <c:v>13.504</c:v>
                </c:pt>
                <c:pt idx="297">
                  <c:v>13.647999999999998</c:v>
                </c:pt>
                <c:pt idx="298">
                  <c:v>13.244999999999999</c:v>
                </c:pt>
                <c:pt idx="299">
                  <c:v>12.853000000000009</c:v>
                </c:pt>
                <c:pt idx="300">
                  <c:v>12.578000000000001</c:v>
                </c:pt>
                <c:pt idx="301">
                  <c:v>12.784000000000001</c:v>
                </c:pt>
                <c:pt idx="302">
                  <c:v>12.468</c:v>
                </c:pt>
                <c:pt idx="303">
                  <c:v>12.097</c:v>
                </c:pt>
                <c:pt idx="304">
                  <c:v>11.942</c:v>
                </c:pt>
                <c:pt idx="305">
                  <c:v>11.971</c:v>
                </c:pt>
                <c:pt idx="306">
                  <c:v>11.971</c:v>
                </c:pt>
                <c:pt idx="307">
                  <c:v>12.745999999999999</c:v>
                </c:pt>
                <c:pt idx="308">
                  <c:v>12.368</c:v>
                </c:pt>
                <c:pt idx="309">
                  <c:v>12.587</c:v>
                </c:pt>
                <c:pt idx="310">
                  <c:v>14.197999999999999</c:v>
                </c:pt>
                <c:pt idx="311">
                  <c:v>13.815000000000008</c:v>
                </c:pt>
                <c:pt idx="312">
                  <c:v>13.447000000000001</c:v>
                </c:pt>
                <c:pt idx="313">
                  <c:v>13.02</c:v>
                </c:pt>
                <c:pt idx="314">
                  <c:v>12.745999999999999</c:v>
                </c:pt>
                <c:pt idx="315">
                  <c:v>12.807</c:v>
                </c:pt>
                <c:pt idx="316">
                  <c:v>13.739000000000001</c:v>
                </c:pt>
                <c:pt idx="317">
                  <c:v>13.411</c:v>
                </c:pt>
                <c:pt idx="318">
                  <c:v>13.059000000000006</c:v>
                </c:pt>
                <c:pt idx="319">
                  <c:v>12.697000000000001</c:v>
                </c:pt>
                <c:pt idx="320">
                  <c:v>12.672000000000002</c:v>
                </c:pt>
                <c:pt idx="321">
                  <c:v>12.497</c:v>
                </c:pt>
                <c:pt idx="322">
                  <c:v>12.664</c:v>
                </c:pt>
                <c:pt idx="323">
                  <c:v>13.623000000000001</c:v>
                </c:pt>
                <c:pt idx="324">
                  <c:v>21.447999999999986</c:v>
                </c:pt>
                <c:pt idx="325">
                  <c:v>21.533000000000001</c:v>
                </c:pt>
                <c:pt idx="326">
                  <c:v>20.987999999999989</c:v>
                </c:pt>
                <c:pt idx="327">
                  <c:v>20.305</c:v>
                </c:pt>
                <c:pt idx="328">
                  <c:v>19.718</c:v>
                </c:pt>
                <c:pt idx="329">
                  <c:v>19.103000000000005</c:v>
                </c:pt>
                <c:pt idx="330">
                  <c:v>18.664000000000001</c:v>
                </c:pt>
                <c:pt idx="331">
                  <c:v>18.631000000000018</c:v>
                </c:pt>
                <c:pt idx="332">
                  <c:v>18.085999999999977</c:v>
                </c:pt>
                <c:pt idx="333">
                  <c:v>17.564999999999987</c:v>
                </c:pt>
                <c:pt idx="334">
                  <c:v>17.157000000000018</c:v>
                </c:pt>
                <c:pt idx="335">
                  <c:v>16.667000000000005</c:v>
                </c:pt>
                <c:pt idx="336">
                  <c:v>16.219000000000001</c:v>
                </c:pt>
                <c:pt idx="337">
                  <c:v>16.497999999999987</c:v>
                </c:pt>
                <c:pt idx="338">
                  <c:v>18.151000000000018</c:v>
                </c:pt>
                <c:pt idx="339">
                  <c:v>17.71</c:v>
                </c:pt>
                <c:pt idx="340">
                  <c:v>17.844999999999999</c:v>
                </c:pt>
                <c:pt idx="341">
                  <c:v>17.277000000000001</c:v>
                </c:pt>
                <c:pt idx="342">
                  <c:v>16.827000000000005</c:v>
                </c:pt>
                <c:pt idx="343">
                  <c:v>17.385000000000002</c:v>
                </c:pt>
                <c:pt idx="344">
                  <c:v>21.065999999999978</c:v>
                </c:pt>
                <c:pt idx="345">
                  <c:v>20.798999999999989</c:v>
                </c:pt>
                <c:pt idx="346">
                  <c:v>20.14</c:v>
                </c:pt>
                <c:pt idx="347">
                  <c:v>20.295999999999989</c:v>
                </c:pt>
                <c:pt idx="348">
                  <c:v>20.167000000000005</c:v>
                </c:pt>
                <c:pt idx="349">
                  <c:v>20.347000000000001</c:v>
                </c:pt>
                <c:pt idx="350">
                  <c:v>19.809000000000001</c:v>
                </c:pt>
                <c:pt idx="351">
                  <c:v>19.219000000000001</c:v>
                </c:pt>
                <c:pt idx="352">
                  <c:v>20.497</c:v>
                </c:pt>
                <c:pt idx="353">
                  <c:v>20.414999999999999</c:v>
                </c:pt>
                <c:pt idx="354">
                  <c:v>20.497</c:v>
                </c:pt>
                <c:pt idx="355">
                  <c:v>19.861999999999988</c:v>
                </c:pt>
                <c:pt idx="356">
                  <c:v>19.421999999999986</c:v>
                </c:pt>
                <c:pt idx="357">
                  <c:v>21.523</c:v>
                </c:pt>
                <c:pt idx="358">
                  <c:v>21.097000000000001</c:v>
                </c:pt>
                <c:pt idx="359">
                  <c:v>21.16</c:v>
                </c:pt>
                <c:pt idx="360">
                  <c:v>20.459999999999987</c:v>
                </c:pt>
                <c:pt idx="361">
                  <c:v>23.465999999999976</c:v>
                </c:pt>
                <c:pt idx="362">
                  <c:v>23.113000000000017</c:v>
                </c:pt>
                <c:pt idx="363">
                  <c:v>23.678999999999988</c:v>
                </c:pt>
                <c:pt idx="364">
                  <c:v>22.949000000000002</c:v>
                </c:pt>
                <c:pt idx="365">
                  <c:v>22.949000000000002</c:v>
                </c:pt>
                <c:pt idx="366">
                  <c:v>22.577000000000005</c:v>
                </c:pt>
                <c:pt idx="367">
                  <c:v>21.806000000000001</c:v>
                </c:pt>
                <c:pt idx="368">
                  <c:v>21.053999999999988</c:v>
                </c:pt>
                <c:pt idx="369">
                  <c:v>20.334000000000017</c:v>
                </c:pt>
                <c:pt idx="370">
                  <c:v>21.324999999999999</c:v>
                </c:pt>
                <c:pt idx="371">
                  <c:v>20.651000000000018</c:v>
                </c:pt>
                <c:pt idx="372">
                  <c:v>21.971</c:v>
                </c:pt>
                <c:pt idx="373">
                  <c:v>21.767999999999986</c:v>
                </c:pt>
                <c:pt idx="374">
                  <c:v>21.281999999999989</c:v>
                </c:pt>
                <c:pt idx="375">
                  <c:v>20.58</c:v>
                </c:pt>
                <c:pt idx="376">
                  <c:v>19.959999999999987</c:v>
                </c:pt>
                <c:pt idx="377">
                  <c:v>19.887</c:v>
                </c:pt>
                <c:pt idx="378">
                  <c:v>19.858000000000001</c:v>
                </c:pt>
                <c:pt idx="379">
                  <c:v>20.533000000000001</c:v>
                </c:pt>
                <c:pt idx="380">
                  <c:v>22.056999999999999</c:v>
                </c:pt>
                <c:pt idx="381">
                  <c:v>22.405999999999977</c:v>
                </c:pt>
                <c:pt idx="382">
                  <c:v>21.692</c:v>
                </c:pt>
                <c:pt idx="383">
                  <c:v>22.541</c:v>
                </c:pt>
                <c:pt idx="384">
                  <c:v>22.07</c:v>
                </c:pt>
                <c:pt idx="385">
                  <c:v>28.036999999999999</c:v>
                </c:pt>
                <c:pt idx="386">
                  <c:v>28.405999999999977</c:v>
                </c:pt>
                <c:pt idx="387">
                  <c:v>27.696999999999999</c:v>
                </c:pt>
                <c:pt idx="388">
                  <c:v>26.951000000000001</c:v>
                </c:pt>
                <c:pt idx="389">
                  <c:v>28.094000000000001</c:v>
                </c:pt>
                <c:pt idx="390">
                  <c:v>29.077999999999999</c:v>
                </c:pt>
                <c:pt idx="391">
                  <c:v>30.988999999999976</c:v>
                </c:pt>
                <c:pt idx="392">
                  <c:v>30.988999999999976</c:v>
                </c:pt>
                <c:pt idx="393">
                  <c:v>37.706000000000003</c:v>
                </c:pt>
                <c:pt idx="394">
                  <c:v>36.803000000000004</c:v>
                </c:pt>
                <c:pt idx="395">
                  <c:v>39.247</c:v>
                </c:pt>
                <c:pt idx="396">
                  <c:v>37.832000000000001</c:v>
                </c:pt>
                <c:pt idx="397">
                  <c:v>36.448</c:v>
                </c:pt>
                <c:pt idx="398">
                  <c:v>37.108000000000011</c:v>
                </c:pt>
                <c:pt idx="399">
                  <c:v>35.846000000000004</c:v>
                </c:pt>
                <c:pt idx="400">
                  <c:v>36.582000000000001</c:v>
                </c:pt>
                <c:pt idx="401">
                  <c:v>35.574000000000005</c:v>
                </c:pt>
                <c:pt idx="402">
                  <c:v>35.615000000000002</c:v>
                </c:pt>
                <c:pt idx="403">
                  <c:v>35.356999999999999</c:v>
                </c:pt>
                <c:pt idx="404">
                  <c:v>35.507000000000005</c:v>
                </c:pt>
                <c:pt idx="405">
                  <c:v>34.283000000000001</c:v>
                </c:pt>
                <c:pt idx="406">
                  <c:v>33.723000000000013</c:v>
                </c:pt>
                <c:pt idx="407">
                  <c:v>32.883999999999993</c:v>
                </c:pt>
                <c:pt idx="408">
                  <c:v>31.84</c:v>
                </c:pt>
                <c:pt idx="409">
                  <c:v>32.184000000000005</c:v>
                </c:pt>
                <c:pt idx="410">
                  <c:v>33.043000000000006</c:v>
                </c:pt>
                <c:pt idx="411">
                  <c:v>32.016000000000005</c:v>
                </c:pt>
                <c:pt idx="412">
                  <c:v>30.917000000000005</c:v>
                </c:pt>
                <c:pt idx="413">
                  <c:v>29.861999999999988</c:v>
                </c:pt>
                <c:pt idx="414">
                  <c:v>30.106000000000005</c:v>
                </c:pt>
                <c:pt idx="415">
                  <c:v>29.091999999999999</c:v>
                </c:pt>
                <c:pt idx="416">
                  <c:v>28.119000000000018</c:v>
                </c:pt>
                <c:pt idx="417">
                  <c:v>28.276</c:v>
                </c:pt>
                <c:pt idx="418">
                  <c:v>27.757999999999999</c:v>
                </c:pt>
                <c:pt idx="419">
                  <c:v>27.366</c:v>
                </c:pt>
                <c:pt idx="420">
                  <c:v>26.914999999999999</c:v>
                </c:pt>
                <c:pt idx="421">
                  <c:v>26.02</c:v>
                </c:pt>
                <c:pt idx="422">
                  <c:v>26.207999999999988</c:v>
                </c:pt>
                <c:pt idx="423">
                  <c:v>25.527999999999999</c:v>
                </c:pt>
                <c:pt idx="424">
                  <c:v>24.75</c:v>
                </c:pt>
                <c:pt idx="425">
                  <c:v>25.267999999999986</c:v>
                </c:pt>
                <c:pt idx="426">
                  <c:v>25.652000000000001</c:v>
                </c:pt>
                <c:pt idx="427">
                  <c:v>24.829000000000001</c:v>
                </c:pt>
                <c:pt idx="428">
                  <c:v>25.036999999999999</c:v>
                </c:pt>
                <c:pt idx="429">
                  <c:v>24.238</c:v>
                </c:pt>
                <c:pt idx="430">
                  <c:v>23.504000000000001</c:v>
                </c:pt>
                <c:pt idx="431">
                  <c:v>22.744</c:v>
                </c:pt>
                <c:pt idx="432">
                  <c:v>23.957999999999988</c:v>
                </c:pt>
                <c:pt idx="433">
                  <c:v>23.239000000000001</c:v>
                </c:pt>
                <c:pt idx="434">
                  <c:v>22.594000000000001</c:v>
                </c:pt>
                <c:pt idx="435">
                  <c:v>22.594000000000001</c:v>
                </c:pt>
                <c:pt idx="436">
                  <c:v>22.035</c:v>
                </c:pt>
                <c:pt idx="437">
                  <c:v>22.068999999999981</c:v>
                </c:pt>
                <c:pt idx="438">
                  <c:v>21.734000000000005</c:v>
                </c:pt>
                <c:pt idx="439">
                  <c:v>21.027999999999999</c:v>
                </c:pt>
                <c:pt idx="440">
                  <c:v>20.843</c:v>
                </c:pt>
                <c:pt idx="441">
                  <c:v>20.219000000000001</c:v>
                </c:pt>
                <c:pt idx="442">
                  <c:v>19.878</c:v>
                </c:pt>
                <c:pt idx="443">
                  <c:v>19.491999999999987</c:v>
                </c:pt>
                <c:pt idx="444">
                  <c:v>18.895</c:v>
                </c:pt>
                <c:pt idx="445">
                  <c:v>21.18</c:v>
                </c:pt>
                <c:pt idx="446">
                  <c:v>20.587999999999987</c:v>
                </c:pt>
                <c:pt idx="447">
                  <c:v>21.341000000000001</c:v>
                </c:pt>
                <c:pt idx="448">
                  <c:v>20.863</c:v>
                </c:pt>
                <c:pt idx="449">
                  <c:v>20.277999999999999</c:v>
                </c:pt>
                <c:pt idx="450">
                  <c:v>19.620999999999999</c:v>
                </c:pt>
                <c:pt idx="451">
                  <c:v>18.991999999999987</c:v>
                </c:pt>
                <c:pt idx="452">
                  <c:v>19.515000000000001</c:v>
                </c:pt>
                <c:pt idx="453">
                  <c:v>19.027000000000001</c:v>
                </c:pt>
                <c:pt idx="454">
                  <c:v>25.212</c:v>
                </c:pt>
                <c:pt idx="455">
                  <c:v>24.440999999999978</c:v>
                </c:pt>
                <c:pt idx="456">
                  <c:v>23.724999999999987</c:v>
                </c:pt>
                <c:pt idx="457">
                  <c:v>22.954999999999988</c:v>
                </c:pt>
                <c:pt idx="458">
                  <c:v>22.244999999999987</c:v>
                </c:pt>
                <c:pt idx="459">
                  <c:v>21.64</c:v>
                </c:pt>
                <c:pt idx="460">
                  <c:v>20.964999999999989</c:v>
                </c:pt>
                <c:pt idx="461">
                  <c:v>20.309999999999999</c:v>
                </c:pt>
                <c:pt idx="462">
                  <c:v>19.675999999999988</c:v>
                </c:pt>
                <c:pt idx="463">
                  <c:v>24.716999999999999</c:v>
                </c:pt>
                <c:pt idx="464">
                  <c:v>24.768999999999973</c:v>
                </c:pt>
                <c:pt idx="465">
                  <c:v>24.361000000000001</c:v>
                </c:pt>
                <c:pt idx="466">
                  <c:v>23.632999999999999</c:v>
                </c:pt>
                <c:pt idx="467">
                  <c:v>23.263999999999989</c:v>
                </c:pt>
                <c:pt idx="468">
                  <c:v>23.716999999999999</c:v>
                </c:pt>
                <c:pt idx="469">
                  <c:v>22.997999999999987</c:v>
                </c:pt>
                <c:pt idx="470">
                  <c:v>22.274000000000001</c:v>
                </c:pt>
                <c:pt idx="471">
                  <c:v>21.561</c:v>
                </c:pt>
                <c:pt idx="472">
                  <c:v>20.863</c:v>
                </c:pt>
                <c:pt idx="473">
                  <c:v>20.548999999999989</c:v>
                </c:pt>
                <c:pt idx="474">
                  <c:v>19.888999999999989</c:v>
                </c:pt>
                <c:pt idx="475">
                  <c:v>19.254000000000001</c:v>
                </c:pt>
                <c:pt idx="476">
                  <c:v>18.838000000000001</c:v>
                </c:pt>
                <c:pt idx="477">
                  <c:v>19.331000000000017</c:v>
                </c:pt>
                <c:pt idx="478">
                  <c:v>18.733000000000001</c:v>
                </c:pt>
                <c:pt idx="479">
                  <c:v>18.503</c:v>
                </c:pt>
                <c:pt idx="480">
                  <c:v>17.921999999999986</c:v>
                </c:pt>
                <c:pt idx="481">
                  <c:v>17.591000000000001</c:v>
                </c:pt>
                <c:pt idx="482">
                  <c:v>17.141999999999999</c:v>
                </c:pt>
                <c:pt idx="483">
                  <c:v>16.599</c:v>
                </c:pt>
                <c:pt idx="484">
                  <c:v>16.071000000000005</c:v>
                </c:pt>
                <c:pt idx="485">
                  <c:v>17.284999999999989</c:v>
                </c:pt>
                <c:pt idx="486">
                  <c:v>16.981000000000002</c:v>
                </c:pt>
                <c:pt idx="487">
                  <c:v>16.510000000000005</c:v>
                </c:pt>
                <c:pt idx="488">
                  <c:v>16.021000000000001</c:v>
                </c:pt>
                <c:pt idx="489">
                  <c:v>15.771000000000001</c:v>
                </c:pt>
                <c:pt idx="490">
                  <c:v>16.137000000000018</c:v>
                </c:pt>
                <c:pt idx="491">
                  <c:v>15.795</c:v>
                </c:pt>
                <c:pt idx="492">
                  <c:v>15.293999999999999</c:v>
                </c:pt>
                <c:pt idx="493">
                  <c:v>15.293999999999999</c:v>
                </c:pt>
                <c:pt idx="494">
                  <c:v>14.976000000000004</c:v>
                </c:pt>
                <c:pt idx="495">
                  <c:v>14.542</c:v>
                </c:pt>
                <c:pt idx="496">
                  <c:v>15.099</c:v>
                </c:pt>
                <c:pt idx="497">
                  <c:v>14.626000000000001</c:v>
                </c:pt>
                <c:pt idx="498">
                  <c:v>14.485000000000008</c:v>
                </c:pt>
                <c:pt idx="499">
                  <c:v>14.058</c:v>
                </c:pt>
                <c:pt idx="500">
                  <c:v>13.630999999999998</c:v>
                </c:pt>
                <c:pt idx="501">
                  <c:v>13.213000000000001</c:v>
                </c:pt>
                <c:pt idx="502">
                  <c:v>13.129</c:v>
                </c:pt>
                <c:pt idx="503">
                  <c:v>12.850000000000009</c:v>
                </c:pt>
                <c:pt idx="504">
                  <c:v>13.638999999999999</c:v>
                </c:pt>
                <c:pt idx="505">
                  <c:v>13.355000000000011</c:v>
                </c:pt>
                <c:pt idx="506">
                  <c:v>12.945</c:v>
                </c:pt>
                <c:pt idx="507">
                  <c:v>12.57</c:v>
                </c:pt>
                <c:pt idx="508">
                  <c:v>12.568</c:v>
                </c:pt>
                <c:pt idx="509">
                  <c:v>12.504</c:v>
                </c:pt>
                <c:pt idx="510">
                  <c:v>12.334</c:v>
                </c:pt>
                <c:pt idx="511">
                  <c:v>12.012</c:v>
                </c:pt>
                <c:pt idx="512">
                  <c:v>13.265000000000002</c:v>
                </c:pt>
                <c:pt idx="513">
                  <c:v>13.026</c:v>
                </c:pt>
                <c:pt idx="514">
                  <c:v>12.866000000000009</c:v>
                </c:pt>
                <c:pt idx="515">
                  <c:v>12.517000000000001</c:v>
                </c:pt>
                <c:pt idx="516">
                  <c:v>12.517000000000001</c:v>
                </c:pt>
                <c:pt idx="517">
                  <c:v>12.761000000000001</c:v>
                </c:pt>
                <c:pt idx="518">
                  <c:v>12.359000000000009</c:v>
                </c:pt>
                <c:pt idx="519">
                  <c:v>12.037999999999998</c:v>
                </c:pt>
                <c:pt idx="520">
                  <c:v>11.821</c:v>
                </c:pt>
                <c:pt idx="521">
                  <c:v>11.821</c:v>
                </c:pt>
                <c:pt idx="522">
                  <c:v>11.753</c:v>
                </c:pt>
                <c:pt idx="523">
                  <c:v>11.384</c:v>
                </c:pt>
                <c:pt idx="524">
                  <c:v>11.5</c:v>
                </c:pt>
                <c:pt idx="525">
                  <c:v>11.38</c:v>
                </c:pt>
                <c:pt idx="526">
                  <c:v>11.126000000000001</c:v>
                </c:pt>
                <c:pt idx="527">
                  <c:v>11.037000000000001</c:v>
                </c:pt>
                <c:pt idx="528">
                  <c:v>10.871</c:v>
                </c:pt>
                <c:pt idx="529">
                  <c:v>11.316000000000004</c:v>
                </c:pt>
                <c:pt idx="530">
                  <c:v>12.625</c:v>
                </c:pt>
                <c:pt idx="531">
                  <c:v>12.551</c:v>
                </c:pt>
                <c:pt idx="532">
                  <c:v>12.165000000000004</c:v>
                </c:pt>
                <c:pt idx="533">
                  <c:v>12.024000000000001</c:v>
                </c:pt>
                <c:pt idx="534">
                  <c:v>11.726999999999999</c:v>
                </c:pt>
                <c:pt idx="535">
                  <c:v>11.726999999999999</c:v>
                </c:pt>
                <c:pt idx="536">
                  <c:v>11.371</c:v>
                </c:pt>
                <c:pt idx="537">
                  <c:v>11.373000000000006</c:v>
                </c:pt>
                <c:pt idx="538">
                  <c:v>11.124000000000001</c:v>
                </c:pt>
                <c:pt idx="539">
                  <c:v>10.837</c:v>
                </c:pt>
                <c:pt idx="540">
                  <c:v>11.066000000000004</c:v>
                </c:pt>
                <c:pt idx="541">
                  <c:v>10.717000000000001</c:v>
                </c:pt>
                <c:pt idx="542">
                  <c:v>11.265000000000002</c:v>
                </c:pt>
                <c:pt idx="543">
                  <c:v>10.91</c:v>
                </c:pt>
                <c:pt idx="544">
                  <c:v>10.688000000000001</c:v>
                </c:pt>
                <c:pt idx="545">
                  <c:v>10.364000000000004</c:v>
                </c:pt>
                <c:pt idx="546">
                  <c:v>10.220999999999998</c:v>
                </c:pt>
                <c:pt idx="547">
                  <c:v>10.19</c:v>
                </c:pt>
                <c:pt idx="548">
                  <c:v>10.829000000000002</c:v>
                </c:pt>
                <c:pt idx="549">
                  <c:v>10.497</c:v>
                </c:pt>
                <c:pt idx="550">
                  <c:v>10.463000000000006</c:v>
                </c:pt>
                <c:pt idx="551">
                  <c:v>10.363000000000008</c:v>
                </c:pt>
                <c:pt idx="552">
                  <c:v>10.035</c:v>
                </c:pt>
                <c:pt idx="553">
                  <c:v>9.7169999999999987</c:v>
                </c:pt>
                <c:pt idx="554">
                  <c:v>9.5620000000000047</c:v>
                </c:pt>
                <c:pt idx="555">
                  <c:v>9.5620000000000047</c:v>
                </c:pt>
                <c:pt idx="556">
                  <c:v>9.343</c:v>
                </c:pt>
                <c:pt idx="557">
                  <c:v>9.3040000000000003</c:v>
                </c:pt>
                <c:pt idx="558">
                  <c:v>9.7420000000000009</c:v>
                </c:pt>
                <c:pt idx="559">
                  <c:v>9.4330000000000016</c:v>
                </c:pt>
                <c:pt idx="560">
                  <c:v>9.2399999999999984</c:v>
                </c:pt>
                <c:pt idx="561">
                  <c:v>10.086</c:v>
                </c:pt>
                <c:pt idx="562">
                  <c:v>9.9510000000000005</c:v>
                </c:pt>
                <c:pt idx="563">
                  <c:v>10.461</c:v>
                </c:pt>
                <c:pt idx="564">
                  <c:v>10.326000000000002</c:v>
                </c:pt>
                <c:pt idx="565">
                  <c:v>10.005000000000004</c:v>
                </c:pt>
                <c:pt idx="566">
                  <c:v>10.354000000000006</c:v>
                </c:pt>
                <c:pt idx="567">
                  <c:v>13.605</c:v>
                </c:pt>
                <c:pt idx="568">
                  <c:v>13.293000000000001</c:v>
                </c:pt>
                <c:pt idx="569">
                  <c:v>14.136999999999999</c:v>
                </c:pt>
                <c:pt idx="570">
                  <c:v>14.285</c:v>
                </c:pt>
                <c:pt idx="571">
                  <c:v>14.148999999999999</c:v>
                </c:pt>
                <c:pt idx="572">
                  <c:v>13.707000000000001</c:v>
                </c:pt>
                <c:pt idx="573">
                  <c:v>13.604000000000001</c:v>
                </c:pt>
                <c:pt idx="574">
                  <c:v>13.604000000000001</c:v>
                </c:pt>
                <c:pt idx="575">
                  <c:v>13.604000000000001</c:v>
                </c:pt>
              </c:numCache>
            </c:numRef>
          </c:val>
          <c:smooth val="0"/>
        </c:ser>
        <c:dLbls>
          <c:showLegendKey val="0"/>
          <c:showVal val="0"/>
          <c:showCatName val="0"/>
          <c:showSerName val="0"/>
          <c:showPercent val="0"/>
          <c:showBubbleSize val="0"/>
        </c:dLbls>
        <c:marker val="1"/>
        <c:smooth val="0"/>
        <c:axId val="155423104"/>
        <c:axId val="155424640"/>
      </c:lineChart>
      <c:catAx>
        <c:axId val="155423104"/>
        <c:scaling>
          <c:orientation val="minMax"/>
        </c:scaling>
        <c:delete val="0"/>
        <c:axPos val="b"/>
        <c:numFmt formatCode="[$-409]mmm\-yy;@" sourceLinked="0"/>
        <c:majorTickMark val="out"/>
        <c:minorTickMark val="none"/>
        <c:tickLblPos val="nextTo"/>
        <c:spPr>
          <a:ln w="3175">
            <a:solidFill>
              <a:srgbClr val="000000"/>
            </a:solidFill>
            <a:prstDash val="solid"/>
          </a:ln>
        </c:spPr>
        <c:txPr>
          <a:bodyPr rot="0" vert="horz"/>
          <a:lstStyle/>
          <a:p>
            <a:pPr>
              <a:defRPr/>
            </a:pPr>
            <a:endParaRPr lang="en-US"/>
          </a:p>
        </c:txPr>
        <c:crossAx val="155424640"/>
        <c:crosses val="autoZero"/>
        <c:auto val="1"/>
        <c:lblAlgn val="ctr"/>
        <c:lblOffset val="100"/>
        <c:tickLblSkip val="90"/>
        <c:tickMarkSkip val="90"/>
        <c:noMultiLvlLbl val="0"/>
      </c:catAx>
      <c:valAx>
        <c:axId val="155424640"/>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55423104"/>
        <c:crosses val="autoZero"/>
        <c:crossBetween val="between"/>
      </c:valAx>
      <c:spPr>
        <a:blipFill dpi="0" rotWithShape="0">
          <a:blip xmlns:r="http://schemas.openxmlformats.org/officeDocument/2006/relationships" r:embed="rId2"/>
          <a:srcRect/>
          <a:stretch>
            <a:fillRect/>
          </a:stretch>
        </a:blipFill>
        <a:ln w="25400">
          <a:noFill/>
        </a:ln>
      </c:spPr>
    </c:plotArea>
    <c:legend>
      <c:legendPos val="r"/>
      <c:legendEntry>
        <c:idx val="1"/>
        <c:delete val="1"/>
      </c:legendEntry>
      <c:layout>
        <c:manualLayout>
          <c:xMode val="edge"/>
          <c:yMode val="edge"/>
          <c:x val="8.7262874749351974E-2"/>
          <c:y val="0.12004583298055502"/>
          <c:w val="0.25523809523809526"/>
          <c:h val="0.15627533655067344"/>
        </c:manualLayout>
      </c:layout>
      <c:overlay val="0"/>
    </c:legend>
    <c:plotVisOnly val="1"/>
    <c:dispBlanksAs val="gap"/>
    <c:showDLblsOverMax val="0"/>
  </c:chart>
  <c:spPr>
    <a:noFill/>
    <a:ln w="15875">
      <a:solidFill>
        <a:srgbClr val="92D050"/>
      </a:solidFill>
    </a:ln>
  </c:spPr>
  <c:txPr>
    <a:bodyPr/>
    <a:lstStyle/>
    <a:p>
      <a:pPr>
        <a:defRPr sz="1100" b="1" i="0" u="none" strike="noStrike" baseline="0">
          <a:solidFill>
            <a:srgbClr val="000000"/>
          </a:solidFill>
          <a:latin typeface="Arial" pitchFamily="34" charset="0"/>
          <a:ea typeface="Calibri"/>
          <a:cs typeface="Arial" pitchFamily="34" charset="0"/>
        </a:defRPr>
      </a:pPr>
      <a:endParaRPr lang="en-US"/>
    </a:p>
  </c:txPr>
  <c:externalData r:id="rId3">
    <c:autoUpdate val="0"/>
  </c:externalData>
  <c:userShapes r:id="rId4"/>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0.34754</cdr:x>
      <cdr:y>0.84665</cdr:y>
    </cdr:from>
    <cdr:to>
      <cdr:x>0.37032</cdr:x>
      <cdr:y>0.86997</cdr:y>
    </cdr:to>
    <cdr:sp macro="" textlink="">
      <cdr:nvSpPr>
        <cdr:cNvPr id="51201" name="Text Box 1"/>
        <cdr:cNvSpPr txBox="1">
          <a:spLocks xmlns:a="http://schemas.openxmlformats.org/drawingml/2006/main" noChangeArrowheads="1"/>
        </cdr:cNvSpPr>
      </cdr:nvSpPr>
      <cdr:spPr bwMode="auto">
        <a:xfrm xmlns:a="http://schemas.openxmlformats.org/drawingml/2006/main">
          <a:off x="1012920" y="591696"/>
          <a:ext cx="96584" cy="1583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n-US" sz="800" b="1" i="0" strike="noStrike">
              <a:solidFill>
                <a:srgbClr val="000000"/>
              </a:solidFill>
              <a:latin typeface="Calibri"/>
            </a:rPr>
            <a:t> </a:t>
          </a:r>
        </a:p>
      </cdr:txBody>
    </cdr:sp>
  </cdr:relSizeAnchor>
  <cdr:relSizeAnchor xmlns:cdr="http://schemas.openxmlformats.org/drawingml/2006/chartDrawing">
    <cdr:from>
      <cdr:x>0.34754</cdr:x>
      <cdr:y>0.84665</cdr:y>
    </cdr:from>
    <cdr:to>
      <cdr:x>0.37032</cdr:x>
      <cdr:y>0.86997</cdr:y>
    </cdr:to>
    <cdr:sp macro="" textlink="">
      <cdr:nvSpPr>
        <cdr:cNvPr id="2" name="Text Box 1"/>
        <cdr:cNvSpPr txBox="1">
          <a:spLocks xmlns:a="http://schemas.openxmlformats.org/drawingml/2006/main" noChangeArrowheads="1"/>
        </cdr:cNvSpPr>
      </cdr:nvSpPr>
      <cdr:spPr bwMode="auto">
        <a:xfrm xmlns:a="http://schemas.openxmlformats.org/drawingml/2006/main">
          <a:off x="1012920" y="591696"/>
          <a:ext cx="96584" cy="1583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n-US" sz="800" b="1" i="0" strike="noStrike">
              <a:solidFill>
                <a:srgbClr val="000000"/>
              </a:solidFill>
              <a:latin typeface="Calibri"/>
            </a:rPr>
            <a:t> </a:t>
          </a:r>
        </a:p>
      </cdr:txBody>
    </cdr:sp>
  </cdr:relSizeAnchor>
  <cdr:relSizeAnchor xmlns:cdr="http://schemas.openxmlformats.org/drawingml/2006/chartDrawing">
    <cdr:from>
      <cdr:x>0</cdr:x>
      <cdr:y>0</cdr:y>
    </cdr:from>
    <cdr:to>
      <cdr:x>1</cdr:x>
      <cdr:y>0.06667</cdr:y>
    </cdr:to>
    <cdr:sp macro="" textlink="">
      <cdr:nvSpPr>
        <cdr:cNvPr id="4" name="Rectangle 3"/>
        <cdr:cNvSpPr/>
      </cdr:nvSpPr>
      <cdr:spPr bwMode="auto">
        <a:xfrm xmlns:a="http://schemas.openxmlformats.org/drawingml/2006/main">
          <a:off x="0" y="0"/>
          <a:ext cx="7667625" cy="295275"/>
        </a:xfrm>
        <a:prstGeom xmlns:a="http://schemas.openxmlformats.org/drawingml/2006/main" prst="rect">
          <a:avLst/>
        </a:prstGeom>
        <a:solidFill xmlns:a="http://schemas.openxmlformats.org/drawingml/2006/main">
          <a:srgbClr val="92D05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800" b="1">
              <a:solidFill>
                <a:sysClr val="windowText" lastClr="000000"/>
              </a:solidFill>
              <a:latin typeface="Arial" pitchFamily="34" charset="0"/>
              <a:cs typeface="Arial" pitchFamily="34" charset="0"/>
            </a:rPr>
            <a:t>Maize Price Volatility (%Daily) </a:t>
          </a:r>
          <a:endParaRPr lang="en-US" sz="1800">
            <a:solidFill>
              <a:sysClr val="windowText" lastClr="00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0.34754</cdr:x>
      <cdr:y>0.84665</cdr:y>
    </cdr:from>
    <cdr:to>
      <cdr:x>0.37032</cdr:x>
      <cdr:y>0.86997</cdr:y>
    </cdr:to>
    <cdr:sp macro="" textlink="">
      <cdr:nvSpPr>
        <cdr:cNvPr id="51201" name="Text Box 1"/>
        <cdr:cNvSpPr txBox="1">
          <a:spLocks xmlns:a="http://schemas.openxmlformats.org/drawingml/2006/main" noChangeArrowheads="1"/>
        </cdr:cNvSpPr>
      </cdr:nvSpPr>
      <cdr:spPr bwMode="auto">
        <a:xfrm xmlns:a="http://schemas.openxmlformats.org/drawingml/2006/main">
          <a:off x="1012920" y="591696"/>
          <a:ext cx="96584" cy="1583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n-US" sz="800" b="1" i="0" strike="noStrike">
              <a:solidFill>
                <a:srgbClr val="000000"/>
              </a:solidFill>
              <a:latin typeface="Calibri"/>
            </a:rPr>
            <a:t> </a:t>
          </a:r>
        </a:p>
      </cdr:txBody>
    </cdr:sp>
  </cdr:relSizeAnchor>
  <cdr:relSizeAnchor xmlns:cdr="http://schemas.openxmlformats.org/drawingml/2006/chartDrawing">
    <cdr:from>
      <cdr:x>0.34754</cdr:x>
      <cdr:y>0.84665</cdr:y>
    </cdr:from>
    <cdr:to>
      <cdr:x>0.37032</cdr:x>
      <cdr:y>0.86997</cdr:y>
    </cdr:to>
    <cdr:sp macro="" textlink="">
      <cdr:nvSpPr>
        <cdr:cNvPr id="2" name="Text Box 1"/>
        <cdr:cNvSpPr txBox="1">
          <a:spLocks xmlns:a="http://schemas.openxmlformats.org/drawingml/2006/main" noChangeArrowheads="1"/>
        </cdr:cNvSpPr>
      </cdr:nvSpPr>
      <cdr:spPr bwMode="auto">
        <a:xfrm xmlns:a="http://schemas.openxmlformats.org/drawingml/2006/main">
          <a:off x="1012920" y="591696"/>
          <a:ext cx="96584" cy="15839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n-US" sz="800" b="1" i="0" strike="noStrike">
              <a:solidFill>
                <a:srgbClr val="000000"/>
              </a:solidFill>
              <a:latin typeface="Calibri"/>
            </a:rPr>
            <a:t> </a:t>
          </a:r>
        </a:p>
      </cdr:txBody>
    </cdr:sp>
  </cdr:relSizeAnchor>
  <cdr:relSizeAnchor xmlns:cdr="http://schemas.openxmlformats.org/drawingml/2006/chartDrawing">
    <cdr:from>
      <cdr:x>0</cdr:x>
      <cdr:y>0</cdr:y>
    </cdr:from>
    <cdr:to>
      <cdr:x>1</cdr:x>
      <cdr:y>0.06667</cdr:y>
    </cdr:to>
    <cdr:sp macro="" textlink="">
      <cdr:nvSpPr>
        <cdr:cNvPr id="4" name="Rectangle 3"/>
        <cdr:cNvSpPr/>
      </cdr:nvSpPr>
      <cdr:spPr bwMode="auto">
        <a:xfrm xmlns:a="http://schemas.openxmlformats.org/drawingml/2006/main">
          <a:off x="0" y="0"/>
          <a:ext cx="7667625" cy="295275"/>
        </a:xfrm>
        <a:prstGeom xmlns:a="http://schemas.openxmlformats.org/drawingml/2006/main" prst="rect">
          <a:avLst/>
        </a:prstGeom>
        <a:solidFill xmlns:a="http://schemas.openxmlformats.org/drawingml/2006/main">
          <a:srgbClr val="92D050"/>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800" b="1">
              <a:solidFill>
                <a:sysClr val="windowText" lastClr="000000"/>
              </a:solidFill>
              <a:latin typeface="Arial" pitchFamily="34" charset="0"/>
              <a:cs typeface="Arial" pitchFamily="34" charset="0"/>
            </a:rPr>
            <a:t>Daily Avar for Maize Price (USD/ton</a:t>
          </a:r>
          <a:r>
            <a:rPr lang="en-US" sz="1800" b="1" baseline="0">
              <a:solidFill>
                <a:sysClr val="windowText" lastClr="000000"/>
              </a:solidFill>
              <a:latin typeface="Arial" pitchFamily="34" charset="0"/>
              <a:cs typeface="Arial" pitchFamily="34" charset="0"/>
            </a:rPr>
            <a:t> </a:t>
          </a:r>
          <a:r>
            <a:rPr lang="en-US" sz="1800" b="1">
              <a:solidFill>
                <a:sysClr val="windowText" lastClr="000000"/>
              </a:solidFill>
              <a:latin typeface="Arial" pitchFamily="34" charset="0"/>
              <a:cs typeface="Arial" pitchFamily="34" charset="0"/>
            </a:rPr>
            <a:t>) </a:t>
          </a:r>
          <a:endParaRPr lang="en-US" sz="1800">
            <a:solidFill>
              <a:sysClr val="windowText" lastClr="00000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363C8B-EC40-46CA-A6A2-4556A7B66B8B}" type="datetimeFigureOut">
              <a:rPr lang="en-US"/>
              <a:pPr>
                <a:defRPr/>
              </a:pPr>
              <a:t>3/22/2013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174966-10FB-4F3F-AD10-E035E450743C}" type="slidenum">
              <a:rPr lang="en-US"/>
              <a:pPr>
                <a:defRPr/>
              </a:pPr>
              <a:t>‹#›</a:t>
            </a:fld>
            <a:endParaRPr lang="en-US"/>
          </a:p>
        </p:txBody>
      </p:sp>
    </p:spTree>
    <p:extLst>
      <p:ext uri="{BB962C8B-B14F-4D97-AF65-F5344CB8AC3E}">
        <p14:creationId xmlns:p14="http://schemas.microsoft.com/office/powerpoint/2010/main" val="280265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en-US" dirty="0" smtClean="0"/>
              <a:t>Currently, US corn prices are getting affected by subdued ethanol demand and export demand.</a:t>
            </a:r>
          </a:p>
          <a:p>
            <a:pPr algn="just"/>
            <a:r>
              <a:rPr lang="en-US" dirty="0" smtClean="0"/>
              <a:t>Corn exports are lowered based on the slow pace of sales and shipments to date and stronger expected competition from South American corn and from competitively priced feed quality wheat.</a:t>
            </a:r>
          </a:p>
        </p:txBody>
      </p:sp>
      <p:sp>
        <p:nvSpPr>
          <p:cNvPr id="4" name="Slide Number Placeholder 3"/>
          <p:cNvSpPr>
            <a:spLocks noGrp="1"/>
          </p:cNvSpPr>
          <p:nvPr>
            <p:ph type="sldNum" sz="quarter" idx="5"/>
          </p:nvPr>
        </p:nvSpPr>
        <p:spPr/>
        <p:txBody>
          <a:bodyPr/>
          <a:lstStyle/>
          <a:p>
            <a:pPr>
              <a:defRPr/>
            </a:pPr>
            <a:fld id="{58A32B5A-BF47-4E63-9274-3DFFFA328954}"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7BE6D-DD56-4792-A9EA-2F5AE089C12C}"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transgraph.com/" TargetMode="External"/><Relationship Id="rId2" Type="http://schemas.openxmlformats.org/officeDocument/2006/relationships/hyperlink" Target="mailto:services@transgraph.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0" y="2286000"/>
            <a:ext cx="9144000" cy="1143000"/>
            <a:chOff x="0" y="2286000"/>
            <a:chExt cx="9144000" cy="1143000"/>
          </a:xfrm>
        </p:grpSpPr>
        <p:sp>
          <p:nvSpPr>
            <p:cNvPr id="5" name="Rectangle 4"/>
            <p:cNvSpPr/>
            <p:nvPr/>
          </p:nvSpPr>
          <p:spPr>
            <a:xfrm>
              <a:off x="0" y="2286000"/>
              <a:ext cx="9144000" cy="1143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TransparentLogo.png"/>
            <p:cNvPicPr>
              <a:picLocks noChangeAspect="1"/>
            </p:cNvPicPr>
            <p:nvPr/>
          </p:nvPicPr>
          <p:blipFill>
            <a:blip r:embed="rId2" cstate="print"/>
            <a:srcRect b="50000"/>
            <a:stretch>
              <a:fillRect/>
            </a:stretch>
          </p:blipFill>
          <p:spPr bwMode="auto">
            <a:xfrm>
              <a:off x="26894" y="2767013"/>
              <a:ext cx="1809750" cy="257175"/>
            </a:xfrm>
            <a:prstGeom prst="rect">
              <a:avLst/>
            </a:prstGeom>
            <a:noFill/>
            <a:ln w="9525">
              <a:noFill/>
              <a:miter lim="800000"/>
              <a:headEnd/>
              <a:tailEnd/>
            </a:ln>
          </p:spPr>
        </p:pic>
        <p:cxnSp>
          <p:nvCxnSpPr>
            <p:cNvPr id="7" name="Straight Connector 6"/>
            <p:cNvCxnSpPr/>
            <p:nvPr/>
          </p:nvCxnSpPr>
          <p:spPr>
            <a:xfrm rot="5400000">
              <a:off x="1411288" y="2895600"/>
              <a:ext cx="9144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981200" y="2288428"/>
            <a:ext cx="7010400" cy="1127126"/>
          </a:xfrm>
        </p:spPr>
        <p:txBody>
          <a:bodyPr>
            <a:normAutofit/>
          </a:bodyPr>
          <a:lstStyle>
            <a:lvl1pPr algn="l">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981200" y="3886200"/>
            <a:ext cx="7010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userDrawn="1">
            <p:ph type="sldNum" sz="quarter" idx="10"/>
          </p:nvPr>
        </p:nvSpPr>
        <p:spPr>
          <a:xfrm>
            <a:off x="8650288" y="6521450"/>
            <a:ext cx="457200" cy="320675"/>
          </a:xfrm>
        </p:spPr>
        <p:txBody>
          <a:bodyPr/>
          <a:lstStyle>
            <a:lvl1pPr algn="l">
              <a:defRPr>
                <a:solidFill>
                  <a:schemeClr val="bg1"/>
                </a:solidFill>
              </a:defRPr>
            </a:lvl1pPr>
          </a:lstStyle>
          <a:p>
            <a:pPr>
              <a:defRPr/>
            </a:pPr>
            <a:fld id="{18CA8DEB-1FF2-4E92-99BD-1F725D48A5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6"/>
          <p:cNvGrpSpPr>
            <a:grpSpLocks/>
          </p:cNvGrpSpPr>
          <p:nvPr/>
        </p:nvGrpSpPr>
        <p:grpSpPr bwMode="auto">
          <a:xfrm>
            <a:off x="0" y="0"/>
            <a:ext cx="9144000" cy="1143000"/>
            <a:chOff x="0" y="0"/>
            <a:chExt cx="9144000" cy="1143000"/>
          </a:xfrm>
        </p:grpSpPr>
        <p:sp>
          <p:nvSpPr>
            <p:cNvPr id="5" name="Rectangle 4"/>
            <p:cNvSpPr/>
            <p:nvPr/>
          </p:nvSpPr>
          <p:spPr>
            <a:xfrm>
              <a:off x="0" y="0"/>
              <a:ext cx="9144000" cy="1143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TransparentLogo.png"/>
            <p:cNvPicPr>
              <a:picLocks noChangeAspect="1"/>
            </p:cNvPicPr>
            <p:nvPr/>
          </p:nvPicPr>
          <p:blipFill>
            <a:blip r:embed="rId2" cstate="print"/>
            <a:srcRect b="50000"/>
            <a:stretch>
              <a:fillRect/>
            </a:stretch>
          </p:blipFill>
          <p:spPr bwMode="auto">
            <a:xfrm>
              <a:off x="26894" y="481013"/>
              <a:ext cx="1809750" cy="257175"/>
            </a:xfrm>
            <a:prstGeom prst="rect">
              <a:avLst/>
            </a:prstGeom>
            <a:noFill/>
            <a:ln w="9525">
              <a:noFill/>
              <a:miter lim="800000"/>
              <a:headEnd/>
              <a:tailEnd/>
            </a:ln>
          </p:spPr>
        </p:pic>
        <p:cxnSp>
          <p:nvCxnSpPr>
            <p:cNvPr id="7" name="Straight Connector 6"/>
            <p:cNvCxnSpPr/>
            <p:nvPr/>
          </p:nvCxnSpPr>
          <p:spPr>
            <a:xfrm rot="5400000">
              <a:off x="1411288" y="609600"/>
              <a:ext cx="91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6537325"/>
            <a:ext cx="9144000" cy="3206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t>© TransGraph Consulting </a:t>
            </a:r>
            <a:r>
              <a:rPr lang="en-US" sz="1200" dirty="0" err="1"/>
              <a:t>Pvt</a:t>
            </a:r>
            <a:r>
              <a:rPr lang="en-US" sz="1200" dirty="0"/>
              <a:t> Ltd  							Slide</a:t>
            </a:r>
          </a:p>
        </p:txBody>
      </p:sp>
      <p:sp>
        <p:nvSpPr>
          <p:cNvPr id="2" name="Title 1"/>
          <p:cNvSpPr>
            <a:spLocks noGrp="1"/>
          </p:cNvSpPr>
          <p:nvPr>
            <p:ph type="title"/>
          </p:nvPr>
        </p:nvSpPr>
        <p:spPr>
          <a:xfrm>
            <a:off x="1905000" y="152400"/>
            <a:ext cx="7086600" cy="914400"/>
          </a:xfrm>
        </p:spPr>
        <p:txBody>
          <a:bodyPr>
            <a:normAutofit/>
          </a:bodyPr>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534400" cy="5257800"/>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0"/>
          </p:nvPr>
        </p:nvSpPr>
        <p:spPr>
          <a:xfrm>
            <a:off x="8650288" y="6524625"/>
            <a:ext cx="457200" cy="320675"/>
          </a:xfrm>
        </p:spPr>
        <p:txBody>
          <a:bodyPr/>
          <a:lstStyle>
            <a:lvl1pPr algn="l">
              <a:defRPr>
                <a:solidFill>
                  <a:schemeClr val="bg1"/>
                </a:solidFill>
              </a:defRPr>
            </a:lvl1pPr>
          </a:lstStyle>
          <a:p>
            <a:pPr>
              <a:defRPr/>
            </a:pPr>
            <a:fld id="{0B6F79CE-B7ED-4092-BDE5-6AA2A4A042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0"/>
            <a:ext cx="9144000" cy="1143000"/>
            <a:chOff x="0" y="0"/>
            <a:chExt cx="9144000" cy="1143000"/>
          </a:xfrm>
        </p:grpSpPr>
        <p:sp>
          <p:nvSpPr>
            <p:cNvPr id="6" name="Rectangle 5"/>
            <p:cNvSpPr/>
            <p:nvPr/>
          </p:nvSpPr>
          <p:spPr>
            <a:xfrm>
              <a:off x="0" y="0"/>
              <a:ext cx="9144000" cy="1143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descr="TransparentLogo.png"/>
            <p:cNvPicPr>
              <a:picLocks noChangeAspect="1"/>
            </p:cNvPicPr>
            <p:nvPr/>
          </p:nvPicPr>
          <p:blipFill>
            <a:blip r:embed="rId2" cstate="print"/>
            <a:srcRect b="50000"/>
            <a:stretch>
              <a:fillRect/>
            </a:stretch>
          </p:blipFill>
          <p:spPr bwMode="auto">
            <a:xfrm>
              <a:off x="26894" y="481013"/>
              <a:ext cx="1809750" cy="257175"/>
            </a:xfrm>
            <a:prstGeom prst="rect">
              <a:avLst/>
            </a:prstGeom>
            <a:noFill/>
            <a:ln w="9525">
              <a:noFill/>
              <a:miter lim="800000"/>
              <a:headEnd/>
              <a:tailEnd/>
            </a:ln>
          </p:spPr>
        </p:pic>
        <p:cxnSp>
          <p:nvCxnSpPr>
            <p:cNvPr id="8" name="Straight Connector 7"/>
            <p:cNvCxnSpPr/>
            <p:nvPr/>
          </p:nvCxnSpPr>
          <p:spPr>
            <a:xfrm rot="5400000">
              <a:off x="1411288" y="609600"/>
              <a:ext cx="91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6537325"/>
            <a:ext cx="9144000" cy="3206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t>© TransGraph Consulting </a:t>
            </a:r>
            <a:r>
              <a:rPr lang="en-US" sz="1200" dirty="0" err="1"/>
              <a:t>Pvt</a:t>
            </a:r>
            <a:r>
              <a:rPr lang="en-US" sz="1200" dirty="0"/>
              <a:t> Ltd  							Slide</a:t>
            </a:r>
          </a:p>
        </p:txBody>
      </p:sp>
      <p:sp>
        <p:nvSpPr>
          <p:cNvPr id="2" name="Title 1"/>
          <p:cNvSpPr>
            <a:spLocks noGrp="1"/>
          </p:cNvSpPr>
          <p:nvPr>
            <p:ph type="title"/>
          </p:nvPr>
        </p:nvSpPr>
        <p:spPr>
          <a:xfrm>
            <a:off x="1905000" y="138953"/>
            <a:ext cx="7086600" cy="914400"/>
          </a:xfrm>
        </p:spPr>
        <p:txBody>
          <a:bodyPr>
            <a:noAutofit/>
          </a:bodyPr>
          <a:lstStyle>
            <a:lvl1pPr algn="l">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8659813" y="6524625"/>
            <a:ext cx="457200" cy="320675"/>
          </a:xfrm>
        </p:spPr>
        <p:txBody>
          <a:bodyPr/>
          <a:lstStyle>
            <a:lvl1pPr algn="l">
              <a:defRPr>
                <a:solidFill>
                  <a:schemeClr val="bg1"/>
                </a:solidFill>
              </a:defRPr>
            </a:lvl1pPr>
          </a:lstStyle>
          <a:p>
            <a:pPr>
              <a:defRPr/>
            </a:pPr>
            <a:fld id="{4147EAE2-508E-496A-B195-C8BE36615A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8"/>
          <p:cNvGrpSpPr>
            <a:grpSpLocks/>
          </p:cNvGrpSpPr>
          <p:nvPr/>
        </p:nvGrpSpPr>
        <p:grpSpPr bwMode="auto">
          <a:xfrm>
            <a:off x="0" y="0"/>
            <a:ext cx="9144000" cy="1143000"/>
            <a:chOff x="0" y="0"/>
            <a:chExt cx="9144000" cy="1143000"/>
          </a:xfrm>
        </p:grpSpPr>
        <p:sp>
          <p:nvSpPr>
            <p:cNvPr id="8" name="Rectangle 7"/>
            <p:cNvSpPr/>
            <p:nvPr/>
          </p:nvSpPr>
          <p:spPr>
            <a:xfrm>
              <a:off x="0" y="0"/>
              <a:ext cx="9144000" cy="1143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descr="TransparentLogo.png"/>
            <p:cNvPicPr>
              <a:picLocks noChangeAspect="1"/>
            </p:cNvPicPr>
            <p:nvPr/>
          </p:nvPicPr>
          <p:blipFill>
            <a:blip r:embed="rId2" cstate="print"/>
            <a:srcRect b="50000"/>
            <a:stretch>
              <a:fillRect/>
            </a:stretch>
          </p:blipFill>
          <p:spPr bwMode="auto">
            <a:xfrm>
              <a:off x="26894" y="481013"/>
              <a:ext cx="1809750" cy="257175"/>
            </a:xfrm>
            <a:prstGeom prst="rect">
              <a:avLst/>
            </a:prstGeom>
            <a:noFill/>
            <a:ln w="9525">
              <a:noFill/>
              <a:miter lim="800000"/>
              <a:headEnd/>
              <a:tailEnd/>
            </a:ln>
          </p:spPr>
        </p:pic>
        <p:cxnSp>
          <p:nvCxnSpPr>
            <p:cNvPr id="10" name="Straight Connector 9"/>
            <p:cNvCxnSpPr/>
            <p:nvPr/>
          </p:nvCxnSpPr>
          <p:spPr>
            <a:xfrm rot="5400000">
              <a:off x="1411288" y="609600"/>
              <a:ext cx="91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0" y="6537325"/>
            <a:ext cx="9144000" cy="3206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t>© TransGraph Consulting </a:t>
            </a:r>
            <a:r>
              <a:rPr lang="en-US" sz="1200" dirty="0" err="1"/>
              <a:t>Pvt</a:t>
            </a:r>
            <a:r>
              <a:rPr lang="en-US" sz="1200" dirty="0"/>
              <a:t> Ltd  							Slide</a:t>
            </a:r>
          </a:p>
        </p:txBody>
      </p:sp>
      <p:sp>
        <p:nvSpPr>
          <p:cNvPr id="2" name="Title 1"/>
          <p:cNvSpPr>
            <a:spLocks noGrp="1"/>
          </p:cNvSpPr>
          <p:nvPr>
            <p:ph type="title"/>
          </p:nvPr>
        </p:nvSpPr>
        <p:spPr>
          <a:xfrm>
            <a:off x="1905000" y="125506"/>
            <a:ext cx="7086600" cy="914400"/>
          </a:xfrm>
        </p:spPr>
        <p:txBody>
          <a:bodyPr>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8"/>
          <p:cNvSpPr>
            <a:spLocks noGrp="1"/>
          </p:cNvSpPr>
          <p:nvPr>
            <p:ph type="sldNum" sz="quarter" idx="10"/>
          </p:nvPr>
        </p:nvSpPr>
        <p:spPr>
          <a:xfrm>
            <a:off x="8659813" y="6524625"/>
            <a:ext cx="457200" cy="320675"/>
          </a:xfrm>
        </p:spPr>
        <p:txBody>
          <a:bodyPr/>
          <a:lstStyle>
            <a:lvl1pPr algn="l">
              <a:defRPr>
                <a:solidFill>
                  <a:schemeClr val="bg1"/>
                </a:solidFill>
              </a:defRPr>
            </a:lvl1pPr>
          </a:lstStyle>
          <a:p>
            <a:pPr>
              <a:defRPr/>
            </a:pPr>
            <a:fld id="{F96303C9-A26D-4B7A-BE01-9BDDA7AE03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4"/>
          <p:cNvGrpSpPr>
            <a:grpSpLocks/>
          </p:cNvGrpSpPr>
          <p:nvPr/>
        </p:nvGrpSpPr>
        <p:grpSpPr bwMode="auto">
          <a:xfrm>
            <a:off x="0" y="0"/>
            <a:ext cx="9144000" cy="1143000"/>
            <a:chOff x="0" y="0"/>
            <a:chExt cx="9144000" cy="1143000"/>
          </a:xfrm>
        </p:grpSpPr>
        <p:sp>
          <p:nvSpPr>
            <p:cNvPr id="4" name="Rectangle 3"/>
            <p:cNvSpPr/>
            <p:nvPr/>
          </p:nvSpPr>
          <p:spPr>
            <a:xfrm>
              <a:off x="0" y="0"/>
              <a:ext cx="9144000" cy="1143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TransparentLogo.png"/>
            <p:cNvPicPr>
              <a:picLocks noChangeAspect="1"/>
            </p:cNvPicPr>
            <p:nvPr/>
          </p:nvPicPr>
          <p:blipFill>
            <a:blip r:embed="rId2" cstate="print"/>
            <a:srcRect b="50000"/>
            <a:stretch>
              <a:fillRect/>
            </a:stretch>
          </p:blipFill>
          <p:spPr bwMode="auto">
            <a:xfrm>
              <a:off x="26894" y="481013"/>
              <a:ext cx="1809750" cy="257175"/>
            </a:xfrm>
            <a:prstGeom prst="rect">
              <a:avLst/>
            </a:prstGeom>
            <a:noFill/>
            <a:ln w="9525">
              <a:noFill/>
              <a:miter lim="800000"/>
              <a:headEnd/>
              <a:tailEnd/>
            </a:ln>
          </p:spPr>
        </p:pic>
        <p:cxnSp>
          <p:nvCxnSpPr>
            <p:cNvPr id="6" name="Straight Connector 5"/>
            <p:cNvCxnSpPr/>
            <p:nvPr/>
          </p:nvCxnSpPr>
          <p:spPr>
            <a:xfrm rot="5400000">
              <a:off x="1411288" y="609600"/>
              <a:ext cx="914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6537325"/>
            <a:ext cx="9144000" cy="3206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t>© TransGraph Consulting </a:t>
            </a:r>
            <a:r>
              <a:rPr lang="en-US" sz="1200" dirty="0" err="1"/>
              <a:t>Pvt</a:t>
            </a:r>
            <a:r>
              <a:rPr lang="en-US" sz="1200" dirty="0"/>
              <a:t> Ltd  							Slide</a:t>
            </a:r>
          </a:p>
        </p:txBody>
      </p:sp>
      <p:sp>
        <p:nvSpPr>
          <p:cNvPr id="2" name="Title 1"/>
          <p:cNvSpPr>
            <a:spLocks noGrp="1"/>
          </p:cNvSpPr>
          <p:nvPr>
            <p:ph type="title"/>
          </p:nvPr>
        </p:nvSpPr>
        <p:spPr>
          <a:xfrm>
            <a:off x="1905000" y="125506"/>
            <a:ext cx="7086600" cy="914400"/>
          </a:xfrm>
        </p:spPr>
        <p:txBody>
          <a:bodyPr>
            <a:normAutofit/>
          </a:bodyPr>
          <a:lstStyle>
            <a:lvl1pPr algn="l">
              <a:defRPr sz="3200"/>
            </a:lvl1pPr>
          </a:lstStyle>
          <a:p>
            <a:r>
              <a:rPr lang="en-US" smtClean="0"/>
              <a:t>Click to edit Master title style</a:t>
            </a:r>
            <a:endParaRPr lang="en-US" dirty="0"/>
          </a:p>
        </p:txBody>
      </p:sp>
      <p:sp>
        <p:nvSpPr>
          <p:cNvPr id="8" name="Slide Number Placeholder 4"/>
          <p:cNvSpPr>
            <a:spLocks noGrp="1"/>
          </p:cNvSpPr>
          <p:nvPr userDrawn="1">
            <p:ph type="sldNum" sz="quarter" idx="10"/>
          </p:nvPr>
        </p:nvSpPr>
        <p:spPr>
          <a:xfrm>
            <a:off x="8659813" y="6524625"/>
            <a:ext cx="457200" cy="320675"/>
          </a:xfrm>
        </p:spPr>
        <p:txBody>
          <a:bodyPr/>
          <a:lstStyle>
            <a:lvl1pPr algn="l">
              <a:defRPr>
                <a:solidFill>
                  <a:schemeClr val="bg1"/>
                </a:solidFill>
              </a:defRPr>
            </a:lvl1pPr>
          </a:lstStyle>
          <a:p>
            <a:pPr>
              <a:defRPr/>
            </a:pPr>
            <a:fld id="{FC62B3DF-E74C-435E-9995-E27DC3CE2C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2952750" y="1143000"/>
            <a:ext cx="2686050" cy="2355850"/>
          </a:xfrm>
          <a:prstGeom prst="rect">
            <a:avLst/>
          </a:prstGeom>
          <a:noFill/>
          <a:ln w="9525">
            <a:noFill/>
            <a:miter lim="800000"/>
            <a:headEnd/>
            <a:tailEnd/>
          </a:ln>
        </p:spPr>
      </p:pic>
      <p:sp>
        <p:nvSpPr>
          <p:cNvPr id="3" name="TextBox 2"/>
          <p:cNvSpPr txBox="1"/>
          <p:nvPr/>
        </p:nvSpPr>
        <p:spPr>
          <a:xfrm>
            <a:off x="1447800" y="420688"/>
            <a:ext cx="6453188" cy="646112"/>
          </a:xfrm>
          <a:prstGeom prst="rect">
            <a:avLst/>
          </a:prstGeom>
          <a:noFill/>
        </p:spPr>
        <p:txBody>
          <a:bodyPr wrap="none">
            <a:spAutoFit/>
          </a:bodyPr>
          <a:lstStyle/>
          <a:p>
            <a:pPr fontAlgn="auto">
              <a:spcBef>
                <a:spcPts val="0"/>
              </a:spcBef>
              <a:spcAft>
                <a:spcPts val="0"/>
              </a:spcAft>
              <a:defRPr/>
            </a:pPr>
            <a:r>
              <a:rPr lang="en-US" sz="3600" dirty="0">
                <a:solidFill>
                  <a:srgbClr val="00B050"/>
                </a:solidFill>
                <a:latin typeface="Forte" pitchFamily="66" charset="0"/>
                <a:cs typeface="+mn-cs"/>
              </a:rPr>
              <a:t>Thanking you for your attention.</a:t>
            </a:r>
          </a:p>
        </p:txBody>
      </p:sp>
      <p:sp>
        <p:nvSpPr>
          <p:cNvPr id="4" name="TextBox 3"/>
          <p:cNvSpPr txBox="1"/>
          <p:nvPr/>
        </p:nvSpPr>
        <p:spPr>
          <a:xfrm>
            <a:off x="2667000" y="5411788"/>
            <a:ext cx="5105400" cy="862012"/>
          </a:xfrm>
          <a:prstGeom prst="rect">
            <a:avLst/>
          </a:prstGeom>
          <a:noFill/>
        </p:spPr>
        <p:txBody>
          <a:bodyPr>
            <a:spAutoFit/>
          </a:bodyPr>
          <a:lstStyle/>
          <a:p>
            <a:pPr>
              <a:defRPr/>
            </a:pPr>
            <a:r>
              <a:rPr lang="en-US" b="1" dirty="0">
                <a:latin typeface="Calibri" pitchFamily="34" charset="0"/>
              </a:rPr>
              <a:t>TransGraph Consulting Private Limited</a:t>
            </a:r>
          </a:p>
          <a:p>
            <a:pPr algn="just">
              <a:defRPr/>
            </a:pPr>
            <a:r>
              <a:rPr lang="en-US" sz="1600" dirty="0">
                <a:latin typeface="Calibri" pitchFamily="34" charset="0"/>
              </a:rPr>
              <a:t>6-3-655 / 2 / 1, A.P. Civil Supplies </a:t>
            </a:r>
            <a:r>
              <a:rPr lang="en-US" sz="1600" dirty="0" err="1">
                <a:latin typeface="Calibri" pitchFamily="34" charset="0"/>
              </a:rPr>
              <a:t>Bhavan</a:t>
            </a:r>
            <a:r>
              <a:rPr lang="en-US" sz="1600" dirty="0">
                <a:latin typeface="Calibri" pitchFamily="34" charset="0"/>
              </a:rPr>
              <a:t> Lane, </a:t>
            </a:r>
            <a:r>
              <a:rPr lang="en-US" sz="1600" dirty="0" err="1">
                <a:latin typeface="Calibri" pitchFamily="34" charset="0"/>
              </a:rPr>
              <a:t>Somajiguda</a:t>
            </a:r>
            <a:r>
              <a:rPr lang="en-US" sz="1600" dirty="0">
                <a:latin typeface="Calibri" pitchFamily="34" charset="0"/>
              </a:rPr>
              <a:t>, </a:t>
            </a:r>
          </a:p>
          <a:p>
            <a:pPr algn="just">
              <a:defRPr/>
            </a:pPr>
            <a:r>
              <a:rPr lang="en-US" sz="1600" dirty="0">
                <a:latin typeface="Calibri" pitchFamily="34" charset="0"/>
              </a:rPr>
              <a:t>Hyderabad - 500 082, India.</a:t>
            </a:r>
          </a:p>
        </p:txBody>
      </p:sp>
      <p:sp>
        <p:nvSpPr>
          <p:cNvPr id="5" name="TextBox 4"/>
          <p:cNvSpPr txBox="1"/>
          <p:nvPr/>
        </p:nvSpPr>
        <p:spPr>
          <a:xfrm>
            <a:off x="914400" y="4489450"/>
            <a:ext cx="1844675" cy="646113"/>
          </a:xfrm>
          <a:prstGeom prst="rect">
            <a:avLst/>
          </a:prstGeom>
          <a:noFill/>
        </p:spPr>
        <p:txBody>
          <a:bodyPr wrap="none">
            <a:spAutoFit/>
          </a:bodyPr>
          <a:lstStyle/>
          <a:p>
            <a:pPr algn="ctr" fontAlgn="auto">
              <a:spcBef>
                <a:spcPts val="0"/>
              </a:spcBef>
              <a:spcAft>
                <a:spcPts val="0"/>
              </a:spcAft>
              <a:defRPr/>
            </a:pPr>
            <a:r>
              <a:rPr lang="en-US" dirty="0">
                <a:latin typeface="+mn-lt"/>
                <a:cs typeface="+mn-cs"/>
              </a:rPr>
              <a:t>+91-40-30685000</a:t>
            </a:r>
          </a:p>
          <a:p>
            <a:pPr algn="ctr" fontAlgn="auto">
              <a:spcBef>
                <a:spcPts val="0"/>
              </a:spcBef>
              <a:spcAft>
                <a:spcPts val="0"/>
              </a:spcAft>
              <a:defRPr/>
            </a:pPr>
            <a:r>
              <a:rPr lang="en-US" dirty="0">
                <a:latin typeface="+mn-lt"/>
                <a:cs typeface="+mn-cs"/>
              </a:rPr>
              <a:t>(4 lines)</a:t>
            </a:r>
          </a:p>
        </p:txBody>
      </p:sp>
      <p:pic>
        <p:nvPicPr>
          <p:cNvPr id="6" name="Picture 10" descr="C:\MENTOR9\Akkin\AT WORK\Progressive Thinker\Transgraph.com\Reportformats\Mentor report formats\call icon2.bmp"/>
          <p:cNvPicPr>
            <a:picLocks noChangeAspect="1" noChangeArrowheads="1"/>
          </p:cNvPicPr>
          <p:nvPr/>
        </p:nvPicPr>
        <p:blipFill>
          <a:blip r:embed="rId3" cstate="print"/>
          <a:srcRect l="12215" t="12215" r="14503" b="14503"/>
          <a:stretch>
            <a:fillRect/>
          </a:stretch>
        </p:blipFill>
        <p:spPr bwMode="auto">
          <a:xfrm>
            <a:off x="1493838" y="3721100"/>
            <a:ext cx="685800" cy="685800"/>
          </a:xfrm>
          <a:prstGeom prst="rect">
            <a:avLst/>
          </a:prstGeom>
          <a:noFill/>
          <a:ln w="9525">
            <a:noFill/>
            <a:miter lim="800000"/>
            <a:headEnd/>
            <a:tailEnd/>
          </a:ln>
        </p:spPr>
      </p:pic>
      <p:pic>
        <p:nvPicPr>
          <p:cNvPr id="7" name="Picture 11" descr="C:\MENTOR9\Akkin\AT WORK\Progressive Thinker\Transgraph.com\Reportformats\Mentor report formats\email icron 3.jpg"/>
          <p:cNvPicPr>
            <a:picLocks noChangeAspect="1" noChangeArrowheads="1"/>
          </p:cNvPicPr>
          <p:nvPr/>
        </p:nvPicPr>
        <p:blipFill>
          <a:blip r:embed="rId4" cstate="print"/>
          <a:srcRect l="15714" t="15714" r="15714" b="15714"/>
          <a:stretch>
            <a:fillRect/>
          </a:stretch>
        </p:blipFill>
        <p:spPr bwMode="auto">
          <a:xfrm>
            <a:off x="1524000" y="5500688"/>
            <a:ext cx="685800" cy="685800"/>
          </a:xfrm>
          <a:prstGeom prst="rect">
            <a:avLst/>
          </a:prstGeom>
          <a:noFill/>
          <a:ln w="9525">
            <a:noFill/>
            <a:miter lim="800000"/>
            <a:headEnd/>
            <a:tailEnd/>
          </a:ln>
        </p:spPr>
      </p:pic>
      <p:pic>
        <p:nvPicPr>
          <p:cNvPr id="8" name="Picture 8" descr="http://t3.gstatic.com/images?q=tbn:ANd9GcTM_f9KaRzMMsGfmpFdr6vfoQA1l1UqY9cvz0hDYa9mD5-oUUrLw0mi0IGDnw"/>
          <p:cNvPicPr>
            <a:picLocks noChangeAspect="1" noChangeArrowheads="1"/>
          </p:cNvPicPr>
          <p:nvPr/>
        </p:nvPicPr>
        <p:blipFill>
          <a:blip r:embed="rId5" cstate="print"/>
          <a:srcRect l="14725" r="21472"/>
          <a:stretch>
            <a:fillRect/>
          </a:stretch>
        </p:blipFill>
        <p:spPr bwMode="auto">
          <a:xfrm>
            <a:off x="4268788" y="3721100"/>
            <a:ext cx="584200" cy="685800"/>
          </a:xfrm>
          <a:prstGeom prst="rect">
            <a:avLst/>
          </a:prstGeom>
          <a:noFill/>
          <a:ln w="9525">
            <a:noFill/>
            <a:miter lim="800000"/>
            <a:headEnd/>
            <a:tailEnd/>
          </a:ln>
        </p:spPr>
      </p:pic>
      <p:sp>
        <p:nvSpPr>
          <p:cNvPr id="9" name="TextBox 8"/>
          <p:cNvSpPr txBox="1"/>
          <p:nvPr/>
        </p:nvSpPr>
        <p:spPr>
          <a:xfrm>
            <a:off x="3255963" y="4489450"/>
            <a:ext cx="2611437" cy="646113"/>
          </a:xfrm>
          <a:prstGeom prst="rect">
            <a:avLst/>
          </a:prstGeom>
          <a:noFill/>
        </p:spPr>
        <p:txBody>
          <a:bodyPr wrap="none">
            <a:spAutoFit/>
          </a:bodyPr>
          <a:lstStyle/>
          <a:p>
            <a:pPr algn="ctr" fontAlgn="auto">
              <a:spcBef>
                <a:spcPts val="0"/>
              </a:spcBef>
              <a:spcAft>
                <a:spcPts val="0"/>
              </a:spcAft>
              <a:defRPr/>
            </a:pPr>
            <a:r>
              <a:rPr lang="en-US" dirty="0">
                <a:latin typeface="Calibri" pitchFamily="34" charset="0"/>
              </a:rPr>
              <a:t>services@transgraph.com</a:t>
            </a:r>
          </a:p>
          <a:p>
            <a:pPr algn="ctr" fontAlgn="auto">
              <a:spcBef>
                <a:spcPts val="0"/>
              </a:spcBef>
              <a:spcAft>
                <a:spcPts val="0"/>
              </a:spcAft>
              <a:defRPr/>
            </a:pPr>
            <a:r>
              <a:rPr lang="en-US" dirty="0">
                <a:latin typeface="Calibri" pitchFamily="34" charset="0"/>
              </a:rPr>
              <a:t>mktg@transgraph.com</a:t>
            </a:r>
            <a:endParaRPr lang="en-US" dirty="0">
              <a:latin typeface="+mn-lt"/>
              <a:cs typeface="+mn-cs"/>
            </a:endParaRPr>
          </a:p>
        </p:txBody>
      </p:sp>
      <p:sp>
        <p:nvSpPr>
          <p:cNvPr id="10" name="TextBox 9"/>
          <p:cNvSpPr txBox="1"/>
          <p:nvPr/>
        </p:nvSpPr>
        <p:spPr>
          <a:xfrm>
            <a:off x="6265863" y="4627563"/>
            <a:ext cx="2192337" cy="369887"/>
          </a:xfrm>
          <a:prstGeom prst="rect">
            <a:avLst/>
          </a:prstGeom>
          <a:noFill/>
        </p:spPr>
        <p:txBody>
          <a:bodyPr wrap="none">
            <a:spAutoFit/>
          </a:bodyPr>
          <a:lstStyle/>
          <a:p>
            <a:pPr algn="ctr" fontAlgn="auto">
              <a:spcBef>
                <a:spcPts val="0"/>
              </a:spcBef>
              <a:spcAft>
                <a:spcPts val="0"/>
              </a:spcAft>
              <a:defRPr/>
            </a:pPr>
            <a:r>
              <a:rPr lang="en-US" dirty="0">
                <a:latin typeface="Calibri" pitchFamily="34" charset="0"/>
              </a:rPr>
              <a:t>www.transgraph.com</a:t>
            </a:r>
            <a:endParaRPr lang="en-US" sz="2800" dirty="0"/>
          </a:p>
        </p:txBody>
      </p:sp>
      <p:sp>
        <p:nvSpPr>
          <p:cNvPr id="11" name="TextBox 10"/>
          <p:cNvSpPr txBox="1"/>
          <p:nvPr/>
        </p:nvSpPr>
        <p:spPr>
          <a:xfrm>
            <a:off x="6692900" y="3771900"/>
            <a:ext cx="1338263" cy="584200"/>
          </a:xfrm>
          <a:prstGeom prst="rect">
            <a:avLst/>
          </a:prstGeom>
          <a:noFill/>
        </p:spPr>
        <p:txBody>
          <a:bodyPr wrap="none">
            <a:spAutoFit/>
          </a:bodyPr>
          <a:lstStyle/>
          <a:p>
            <a:pPr algn="ctr" fontAlgn="auto">
              <a:spcBef>
                <a:spcPts val="0"/>
              </a:spcBef>
              <a:spcAft>
                <a:spcPts val="0"/>
              </a:spcAft>
              <a:defRPr/>
            </a:pPr>
            <a:r>
              <a:rPr lang="en-US" sz="3200" b="1" dirty="0">
                <a:latin typeface="Arial Rounded MT Bold" pitchFamily="34" charset="0"/>
              </a:rPr>
              <a:t>WWW</a:t>
            </a:r>
            <a:endParaRPr lang="en-US" sz="4400" b="1" dirty="0">
              <a:latin typeface="Arial Rounded MT Bold"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0"/>
            <a:ext cx="9144000" cy="7032625"/>
          </a:xfrm>
          <a:prstGeom prst="rect">
            <a:avLst/>
          </a:prstGeom>
          <a:solidFill>
            <a:schemeClr val="bg1"/>
          </a:solidFill>
        </p:spPr>
        <p:txBody>
          <a:bodyPr>
            <a:spAutoFit/>
          </a:bodyPr>
          <a:lstStyle/>
          <a:p>
            <a:pPr algn="ctr">
              <a:defRPr/>
            </a:pPr>
            <a:r>
              <a:rPr lang="en-US" sz="1200" b="1" u="sng" dirty="0">
                <a:solidFill>
                  <a:srgbClr val="000000"/>
                </a:solidFill>
                <a:latin typeface="Calibri" pitchFamily="34" charset="0"/>
              </a:rPr>
              <a:t>LEGAL INFORMATION</a:t>
            </a:r>
            <a:endParaRPr lang="en-US" sz="1200" b="1" u="sng" dirty="0">
              <a:solidFill>
                <a:srgbClr val="000000"/>
              </a:solidFill>
              <a:latin typeface="Arial,Bold" charset="0"/>
            </a:endParaRPr>
          </a:p>
          <a:p>
            <a:pPr algn="just">
              <a:defRPr/>
            </a:pPr>
            <a:endParaRPr lang="en-US" sz="1000" dirty="0">
              <a:solidFill>
                <a:srgbClr val="000000"/>
              </a:solidFill>
              <a:latin typeface="Arial,Bold" charset="0"/>
            </a:endParaRPr>
          </a:p>
          <a:p>
            <a:pPr algn="just">
              <a:defRPr/>
            </a:pPr>
            <a:r>
              <a:rPr lang="en-US" sz="1100" dirty="0">
                <a:solidFill>
                  <a:srgbClr val="000000"/>
                </a:solidFill>
                <a:latin typeface="Calibri" pitchFamily="34" charset="0"/>
              </a:rPr>
              <a:t>This document is the whole property of </a:t>
            </a:r>
            <a:r>
              <a:rPr lang="en-US" sz="1100" dirty="0" err="1">
                <a:solidFill>
                  <a:srgbClr val="000000"/>
                </a:solidFill>
                <a:latin typeface="Calibri" pitchFamily="34" charset="0"/>
              </a:rPr>
              <a:t>Transgraph</a:t>
            </a:r>
            <a:r>
              <a:rPr lang="en-US" sz="1100" dirty="0">
                <a:solidFill>
                  <a:srgbClr val="000000"/>
                </a:solidFill>
                <a:latin typeface="Calibri" pitchFamily="34" charset="0"/>
              </a:rPr>
              <a:t> Consulting Private Limited, Hyderabad, India (hereafter “TransGraph”).</a:t>
            </a:r>
          </a:p>
          <a:p>
            <a:pPr algn="just">
              <a:defRPr/>
            </a:pPr>
            <a:endParaRPr lang="en-US" sz="1100" dirty="0">
              <a:solidFill>
                <a:srgbClr val="000000"/>
              </a:solidFill>
              <a:latin typeface="Calibri" pitchFamily="34" charset="0"/>
            </a:endParaRPr>
          </a:p>
          <a:p>
            <a:pPr algn="just">
              <a:defRPr/>
            </a:pPr>
            <a:r>
              <a:rPr lang="en-US" sz="1100" dirty="0">
                <a:solidFill>
                  <a:srgbClr val="000000"/>
                </a:solidFill>
                <a:latin typeface="Calibri" pitchFamily="34" charset="0"/>
              </a:rPr>
              <a:t>The following acts are strictly prohibited:</a:t>
            </a:r>
          </a:p>
          <a:p>
            <a:pPr algn="just">
              <a:defRPr/>
            </a:pPr>
            <a:r>
              <a:rPr lang="en-US" sz="1100" dirty="0">
                <a:solidFill>
                  <a:srgbClr val="000000"/>
                </a:solidFill>
                <a:latin typeface="Calibri" pitchFamily="34" charset="0"/>
              </a:rPr>
              <a:t> Reproduction and/or forwarding for sale or any other uses</a:t>
            </a:r>
          </a:p>
          <a:p>
            <a:pPr algn="just">
              <a:defRPr/>
            </a:pPr>
            <a:r>
              <a:rPr lang="en-US" sz="1100" dirty="0">
                <a:solidFill>
                  <a:srgbClr val="000000"/>
                </a:solidFill>
                <a:latin typeface="Calibri" pitchFamily="34" charset="0"/>
              </a:rPr>
              <a:t> Posting on any communication medium</a:t>
            </a:r>
          </a:p>
          <a:p>
            <a:pPr algn="just">
              <a:defRPr/>
            </a:pPr>
            <a:r>
              <a:rPr lang="en-US" sz="1100" dirty="0">
                <a:solidFill>
                  <a:srgbClr val="000000"/>
                </a:solidFill>
                <a:latin typeface="Calibri" pitchFamily="34" charset="0"/>
              </a:rPr>
              <a:t> Transmittal via the Internet</a:t>
            </a:r>
          </a:p>
          <a:p>
            <a:pPr algn="just">
              <a:defRPr/>
            </a:pPr>
            <a:endParaRPr lang="en-US" sz="1100" dirty="0">
              <a:solidFill>
                <a:srgbClr val="000000"/>
              </a:solidFill>
            </a:endParaRPr>
          </a:p>
          <a:p>
            <a:pPr algn="just">
              <a:defRPr/>
            </a:pPr>
            <a:r>
              <a:rPr lang="en-US" sz="1100" b="1" dirty="0">
                <a:solidFill>
                  <a:srgbClr val="000000"/>
                </a:solidFill>
                <a:latin typeface="Calibri" pitchFamily="34" charset="0"/>
              </a:rPr>
              <a:t>Terms of usage</a:t>
            </a:r>
            <a:endParaRPr lang="en-US" sz="1100" dirty="0">
              <a:solidFill>
                <a:srgbClr val="000000"/>
              </a:solidFill>
              <a:latin typeface="Arial,Bold" charset="0"/>
            </a:endParaRPr>
          </a:p>
          <a:p>
            <a:pPr algn="just">
              <a:defRPr/>
            </a:pPr>
            <a:r>
              <a:rPr lang="en-US" sz="1100" dirty="0">
                <a:solidFill>
                  <a:srgbClr val="000000"/>
                </a:solidFill>
                <a:latin typeface="Calibri" pitchFamily="34" charset="0"/>
              </a:rPr>
              <a:t>Upon receipt of this document either directly or indirectly, it is understood that the user will and must fully comply with the other terms and conditions of TransGraph. </a:t>
            </a:r>
            <a:r>
              <a:rPr lang="en-US" sz="1100" dirty="0">
                <a:latin typeface="Calibri" pitchFamily="34" charset="0"/>
              </a:rPr>
              <a:t>By accepting this document the user agrees to be bound by the foregoing limitations.</a:t>
            </a:r>
          </a:p>
          <a:p>
            <a:pPr algn="just">
              <a:defRPr/>
            </a:pPr>
            <a:endParaRPr lang="en-US" sz="1100" dirty="0">
              <a:solidFill>
                <a:srgbClr val="000000"/>
              </a:solidFill>
            </a:endParaRPr>
          </a:p>
          <a:p>
            <a:pPr algn="just">
              <a:defRPr/>
            </a:pPr>
            <a:r>
              <a:rPr lang="en-US" sz="1100" dirty="0">
                <a:solidFill>
                  <a:srgbClr val="000000"/>
                </a:solidFill>
                <a:latin typeface="Calibri" pitchFamily="34" charset="0"/>
              </a:rPr>
              <a:t>This publication is prepared by TransGraph and protected by copyright laws. Unless otherwise noted in the Service Agreement, the entire contents of this publication are copyrighted by TransGraph, and may not be reproduced, stored in another retrieval system, posted on any communication medium, or transmitted in any form or by any means without prior written consent of TransGraph. Unauthorized reproduction or distribution of this publication, or any portion of it, may result in severe civil and criminal penalties, and will be prosecuted to the maximum extent necessary to protect the rights of TransGraph. </a:t>
            </a:r>
          </a:p>
          <a:p>
            <a:pPr algn="just">
              <a:defRPr/>
            </a:pPr>
            <a:endParaRPr lang="en-US" sz="1100" dirty="0">
              <a:solidFill>
                <a:srgbClr val="000000"/>
              </a:solidFill>
              <a:latin typeface="Calibri" pitchFamily="34" charset="0"/>
            </a:endParaRPr>
          </a:p>
          <a:p>
            <a:pPr algn="just">
              <a:defRPr/>
            </a:pPr>
            <a:r>
              <a:rPr lang="en-US" sz="1100" dirty="0">
                <a:latin typeface="Calibri" pitchFamily="34" charset="0"/>
              </a:rPr>
              <a:t>The information and opinions contained in this report have been obtained from sources TransGraph believed to be reliable, but no representation or warranty, express or implied, is made that such information is accurate or complete and it should not be relied upon as such. </a:t>
            </a:r>
          </a:p>
          <a:p>
            <a:pPr algn="just">
              <a:defRPr/>
            </a:pPr>
            <a:endParaRPr lang="en-US" sz="1100" dirty="0">
              <a:latin typeface="Calibri" pitchFamily="34" charset="0"/>
            </a:endParaRPr>
          </a:p>
          <a:p>
            <a:pPr algn="just">
              <a:defRPr/>
            </a:pPr>
            <a:r>
              <a:rPr lang="en-US" sz="1100" dirty="0">
                <a:latin typeface="Calibri" pitchFamily="34" charset="0"/>
              </a:rPr>
              <a:t>This report does not constitute a prospectus or other offering document or an offer or solicitation to buy or sell any assets (commodities, currencies, etc) or other investment. Information and opinions contained in the report are published for the assistance of recipients, but are not to be relied upon as authoritative or taken in substitution for the exercise of judgment by any recipient; they are subject to change without any notice and not intended to provide the sole basis of any evaluation of the instruments discussed herein. Any views expressed reflect the current views of the analysts, which do not necessarily correspond to the opinions of TransGraph or its affiliates. Opinions expressed may differ from views set out in other documents, including research, published by TransGraph.</a:t>
            </a:r>
          </a:p>
          <a:p>
            <a:pPr algn="just">
              <a:defRPr/>
            </a:pPr>
            <a:endParaRPr lang="en-US" sz="1100" dirty="0">
              <a:latin typeface="ArialNarrow-Italic+DXNLOR" charset="0"/>
            </a:endParaRPr>
          </a:p>
          <a:p>
            <a:pPr algn="just">
              <a:defRPr/>
            </a:pPr>
            <a:r>
              <a:rPr lang="en-US" sz="1100" dirty="0">
                <a:latin typeface="Calibri" pitchFamily="34" charset="0"/>
              </a:rPr>
              <a:t>Any reference to past performance should not be taken as an indication of future performance. No member in the public related to TransGraph accepts any liability whatsoever for any direct or consequential loss arising from any use of material contained in this report. </a:t>
            </a:r>
          </a:p>
          <a:p>
            <a:pPr algn="just">
              <a:defRPr/>
            </a:pPr>
            <a:endParaRPr lang="en-US" sz="1100" dirty="0">
              <a:latin typeface="Calibri" pitchFamily="34" charset="0"/>
            </a:endParaRPr>
          </a:p>
          <a:p>
            <a:pPr algn="just">
              <a:defRPr/>
            </a:pPr>
            <a:r>
              <a:rPr lang="en-US" sz="1100" b="1" dirty="0">
                <a:latin typeface="Calibri" pitchFamily="34" charset="0"/>
              </a:rPr>
              <a:t>Analyst Certification</a:t>
            </a:r>
            <a:endParaRPr lang="en-US" sz="1100" dirty="0">
              <a:latin typeface="ArialNarrow-Italic+DXNLOR" charset="0"/>
            </a:endParaRPr>
          </a:p>
          <a:p>
            <a:pPr algn="just">
              <a:defRPr/>
            </a:pPr>
            <a:r>
              <a:rPr lang="en-US" sz="1100" dirty="0">
                <a:latin typeface="Calibri" pitchFamily="34" charset="0"/>
              </a:rPr>
              <a:t>Each analyst responsible for the preparation of this report certifies that (</a:t>
            </a:r>
            <a:r>
              <a:rPr lang="en-US" sz="1100" dirty="0" err="1">
                <a:latin typeface="Calibri" pitchFamily="34" charset="0"/>
              </a:rPr>
              <a:t>i</a:t>
            </a:r>
            <a:r>
              <a:rPr lang="en-US" sz="1100" dirty="0">
                <a:latin typeface="Calibri" pitchFamily="34" charset="0"/>
              </a:rPr>
              <a:t>) all views expressed in this report accurately reflect the analyst's views about any and all of the factors and assets (commodities, currencies, etc) named in this report, and (ii) no part of the analyst's compensation is directly or indirectly, related to the execution of the specific recommendations or views expressed herein.</a:t>
            </a:r>
          </a:p>
          <a:p>
            <a:pPr algn="just">
              <a:defRPr/>
            </a:pPr>
            <a:endParaRPr lang="en-US" sz="1100" dirty="0">
              <a:latin typeface="Calibri" pitchFamily="34" charset="0"/>
            </a:endParaRPr>
          </a:p>
          <a:p>
            <a:pPr algn="just">
              <a:defRPr/>
            </a:pPr>
            <a:r>
              <a:rPr lang="en-US" sz="1100" dirty="0">
                <a:solidFill>
                  <a:srgbClr val="000000"/>
                </a:solidFill>
                <a:latin typeface="Calibri" pitchFamily="34" charset="0"/>
              </a:rPr>
              <a:t>Copyright © TransGraph Consulting Private Limited, Hyderabad, India.</a:t>
            </a:r>
          </a:p>
          <a:p>
            <a:pPr algn="just">
              <a:defRPr/>
            </a:pPr>
            <a:endParaRPr lang="en-US" sz="1100" dirty="0">
              <a:latin typeface="ArialNarrow-Italic+DXNLOR" charset="0"/>
            </a:endParaRPr>
          </a:p>
          <a:p>
            <a:pPr algn="just">
              <a:defRPr/>
            </a:pPr>
            <a:r>
              <a:rPr lang="en-US" sz="1100" dirty="0">
                <a:latin typeface="Calibri" pitchFamily="34" charset="0"/>
              </a:rPr>
              <a:t>Prepared by Consulting Team – TransGraph</a:t>
            </a:r>
          </a:p>
          <a:p>
            <a:pPr algn="just">
              <a:defRPr/>
            </a:pPr>
            <a:r>
              <a:rPr lang="en-US" sz="1100" dirty="0">
                <a:latin typeface="Calibri" pitchFamily="34" charset="0"/>
              </a:rPr>
              <a:t>Registered Office: 6-3-655/2/1, AP Civil Supplies </a:t>
            </a:r>
            <a:r>
              <a:rPr lang="en-US" sz="1100" dirty="0" err="1">
                <a:latin typeface="Calibri" pitchFamily="34" charset="0"/>
              </a:rPr>
              <a:t>Bhavan</a:t>
            </a:r>
            <a:r>
              <a:rPr lang="en-US" sz="1100" dirty="0">
                <a:latin typeface="Calibri" pitchFamily="34" charset="0"/>
              </a:rPr>
              <a:t> Lane, </a:t>
            </a:r>
            <a:r>
              <a:rPr lang="en-US" sz="1100" dirty="0" err="1">
                <a:latin typeface="Calibri" pitchFamily="34" charset="0"/>
              </a:rPr>
              <a:t>Somajiguda</a:t>
            </a:r>
            <a:r>
              <a:rPr lang="en-US" sz="1100" dirty="0">
                <a:latin typeface="Calibri" pitchFamily="34" charset="0"/>
              </a:rPr>
              <a:t>, Hyderabad – 500082 INDIA </a:t>
            </a:r>
          </a:p>
          <a:p>
            <a:pPr algn="just">
              <a:defRPr/>
            </a:pPr>
            <a:r>
              <a:rPr lang="en-US" sz="1100" dirty="0">
                <a:latin typeface="Calibri" pitchFamily="34" charset="0"/>
              </a:rPr>
              <a:t>Phone: </a:t>
            </a:r>
            <a:r>
              <a:rPr lang="en-US" sz="1100" b="1" dirty="0">
                <a:solidFill>
                  <a:srgbClr val="0000CC"/>
                </a:solidFill>
                <a:latin typeface="Calibri" pitchFamily="34" charset="0"/>
              </a:rPr>
              <a:t>+91-40-30685000 </a:t>
            </a:r>
            <a:r>
              <a:rPr lang="en-US" sz="1100" b="1" dirty="0">
                <a:solidFill>
                  <a:srgbClr val="0000CC"/>
                </a:solidFill>
                <a:latin typeface="ArialNarrow+FEJDZK" charset="0"/>
              </a:rPr>
              <a:t>-</a:t>
            </a:r>
            <a:r>
              <a:rPr lang="en-US" sz="1100" b="1" dirty="0">
                <a:solidFill>
                  <a:srgbClr val="0000CC"/>
                </a:solidFill>
                <a:latin typeface="Calibri" pitchFamily="34" charset="0"/>
              </a:rPr>
              <a:t> 04</a:t>
            </a:r>
            <a:r>
              <a:rPr lang="en-US" sz="1100" dirty="0">
                <a:latin typeface="Calibri" pitchFamily="34" charset="0"/>
              </a:rPr>
              <a:t> | E-mail: </a:t>
            </a:r>
            <a:r>
              <a:rPr lang="en-US" sz="1100" dirty="0">
                <a:latin typeface="Calibri" pitchFamily="34" charset="0"/>
                <a:hlinkClick r:id="rId2"/>
              </a:rPr>
              <a:t>services@transgraph.com</a:t>
            </a:r>
            <a:r>
              <a:rPr lang="en-US" sz="1100" dirty="0">
                <a:latin typeface="Calibri" pitchFamily="34" charset="0"/>
              </a:rPr>
              <a:t> | Internet: </a:t>
            </a:r>
            <a:r>
              <a:rPr lang="en-US" sz="1100" dirty="0">
                <a:latin typeface="Calibri" pitchFamily="34" charset="0"/>
                <a:hlinkClick r:id="rId3"/>
              </a:rPr>
              <a:t>www.transgraph.com</a:t>
            </a:r>
            <a:endParaRPr lang="en-US" sz="1100" dirty="0">
              <a:latin typeface="+mn-lt"/>
              <a:cs typeface="+mn-cs"/>
            </a:endParaRPr>
          </a:p>
        </p:txBody>
      </p:sp>
      <p:sp>
        <p:nvSpPr>
          <p:cNvPr id="3" name="Date Placeholder 1"/>
          <p:cNvSpPr>
            <a:spLocks noGrp="1"/>
          </p:cNvSpPr>
          <p:nvPr>
            <p:ph type="dt" sz="half" idx="10"/>
          </p:nvPr>
        </p:nvSpPr>
        <p:spPr/>
        <p:txBody>
          <a:bodyPr/>
          <a:lstStyle>
            <a:lvl1pPr>
              <a:defRPr/>
            </a:lvl1pPr>
          </a:lstStyle>
          <a:p>
            <a:pPr>
              <a:defRPr/>
            </a:pPr>
            <a:fld id="{4739CF80-584C-4B6E-ABF9-94194B809CC8}" type="datetime1">
              <a:rPr lang="en-US"/>
              <a:pPr>
                <a:defRPr/>
              </a:pPr>
              <a:t>3/22/2013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AE359518-8122-4B7A-9A96-734EAE97FD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E4CB29-1C55-4B6B-914C-CA7DA4CEFFFE}" type="datetime1">
              <a:rPr lang="en-US"/>
              <a:pPr>
                <a:defRPr/>
              </a:pPr>
              <a:t>3/22/2013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BC2D43-F862-49AD-B8D8-D03FB36A1E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50800" y="0"/>
            <a:ext cx="5994400" cy="4267200"/>
          </a:xfrm>
          <a:prstGeom prst="rect">
            <a:avLst/>
          </a:prstGeom>
          <a:solidFill>
            <a:srgbClr val="00618C"/>
          </a:solidFill>
          <a:ln w="9525">
            <a:noFill/>
            <a:miter lim="800000"/>
            <a:headEnd/>
            <a:tailEnd/>
          </a:ln>
        </p:spPr>
        <p:txBody>
          <a:bodyPr wrap="none" anchor="ctr"/>
          <a:lstStyle/>
          <a:p>
            <a:endParaRPr lang="en-US"/>
          </a:p>
        </p:txBody>
      </p:sp>
      <p:sp>
        <p:nvSpPr>
          <p:cNvPr id="9219" name="Rectangle 5"/>
          <p:cNvSpPr>
            <a:spLocks noChangeArrowheads="1"/>
          </p:cNvSpPr>
          <p:nvPr/>
        </p:nvSpPr>
        <p:spPr bwMode="auto">
          <a:xfrm>
            <a:off x="5943600" y="0"/>
            <a:ext cx="3200400" cy="6858000"/>
          </a:xfrm>
          <a:prstGeom prst="rect">
            <a:avLst/>
          </a:prstGeom>
          <a:solidFill>
            <a:srgbClr val="99CC00"/>
          </a:solidFill>
          <a:ln w="9525">
            <a:noFill/>
            <a:miter lim="800000"/>
            <a:headEnd/>
            <a:tailEnd/>
          </a:ln>
        </p:spPr>
        <p:txBody>
          <a:bodyPr wrap="none" anchor="ctr"/>
          <a:lstStyle/>
          <a:p>
            <a:endParaRPr lang="en-US"/>
          </a:p>
        </p:txBody>
      </p:sp>
      <p:sp>
        <p:nvSpPr>
          <p:cNvPr id="9220" name="Line 6"/>
          <p:cNvSpPr>
            <a:spLocks noChangeShapeType="1"/>
          </p:cNvSpPr>
          <p:nvPr/>
        </p:nvSpPr>
        <p:spPr bwMode="auto">
          <a:xfrm flipV="1">
            <a:off x="957263" y="1363663"/>
            <a:ext cx="6350" cy="2527300"/>
          </a:xfrm>
          <a:prstGeom prst="line">
            <a:avLst/>
          </a:prstGeom>
          <a:noFill/>
          <a:ln w="47625">
            <a:solidFill>
              <a:srgbClr val="006592"/>
            </a:solidFill>
            <a:round/>
            <a:headEnd/>
            <a:tailEnd/>
          </a:ln>
        </p:spPr>
        <p:txBody>
          <a:bodyPr/>
          <a:lstStyle/>
          <a:p>
            <a:endParaRPr lang="en-US"/>
          </a:p>
        </p:txBody>
      </p:sp>
      <p:sp>
        <p:nvSpPr>
          <p:cNvPr id="2057" name="Rectangle 9"/>
          <p:cNvSpPr>
            <a:spLocks noChangeArrowheads="1"/>
          </p:cNvSpPr>
          <p:nvPr/>
        </p:nvSpPr>
        <p:spPr bwMode="auto">
          <a:xfrm>
            <a:off x="304800" y="990600"/>
            <a:ext cx="5410200" cy="1200329"/>
          </a:xfrm>
          <a:prstGeom prst="rect">
            <a:avLst/>
          </a:prstGeom>
          <a:noFill/>
          <a:ln w="9525">
            <a:noFill/>
            <a:miter lim="800000"/>
            <a:headEnd/>
            <a:tailEnd/>
          </a:ln>
          <a:effectLst/>
        </p:spPr>
        <p:txBody>
          <a:bodyPr>
            <a:spAutoFit/>
          </a:bodyPr>
          <a:lstStyle/>
          <a:p>
            <a:pPr algn="ctr">
              <a:defRPr/>
            </a:pPr>
            <a:r>
              <a:rPr lang="en-US" sz="2400" b="1" dirty="0" smtClean="0">
                <a:solidFill>
                  <a:schemeClr val="bg1"/>
                </a:solidFill>
              </a:rPr>
              <a:t>“Mapping the Market Thought” Approach for forecasting Maize Prices</a:t>
            </a:r>
            <a:endParaRPr lang="en-US" sz="2800" b="1" i="1" dirty="0">
              <a:solidFill>
                <a:schemeClr val="bg1"/>
              </a:solidFill>
              <a:effectLst>
                <a:outerShdw blurRad="38100" dist="38100" dir="2700000" algn="tl">
                  <a:srgbClr val="C0C0C0"/>
                </a:outerShdw>
              </a:effectLst>
              <a:latin typeface="Arial" charset="0"/>
            </a:endParaRPr>
          </a:p>
        </p:txBody>
      </p:sp>
      <p:sp>
        <p:nvSpPr>
          <p:cNvPr id="9222" name="Line 11"/>
          <p:cNvSpPr>
            <a:spLocks noChangeShapeType="1"/>
          </p:cNvSpPr>
          <p:nvPr/>
        </p:nvSpPr>
        <p:spPr bwMode="auto">
          <a:xfrm>
            <a:off x="0" y="812800"/>
            <a:ext cx="9144000" cy="0"/>
          </a:xfrm>
          <a:prstGeom prst="line">
            <a:avLst/>
          </a:prstGeom>
          <a:noFill/>
          <a:ln w="47625">
            <a:solidFill>
              <a:schemeClr val="bg1"/>
            </a:solidFill>
            <a:round/>
            <a:headEnd/>
            <a:tailEnd/>
          </a:ln>
        </p:spPr>
        <p:txBody>
          <a:bodyPr/>
          <a:lstStyle/>
          <a:p>
            <a:endParaRPr lang="en-US"/>
          </a:p>
        </p:txBody>
      </p:sp>
      <p:sp>
        <p:nvSpPr>
          <p:cNvPr id="9223" name="Text Box 13"/>
          <p:cNvSpPr txBox="1">
            <a:spLocks noChangeArrowheads="1"/>
          </p:cNvSpPr>
          <p:nvPr/>
        </p:nvSpPr>
        <p:spPr bwMode="auto">
          <a:xfrm>
            <a:off x="8547100" y="963613"/>
            <a:ext cx="492125" cy="3792537"/>
          </a:xfrm>
          <a:prstGeom prst="rect">
            <a:avLst/>
          </a:prstGeom>
          <a:noFill/>
          <a:ln w="9525">
            <a:noFill/>
            <a:miter lim="800000"/>
            <a:headEnd/>
            <a:tailEnd/>
          </a:ln>
        </p:spPr>
        <p:txBody>
          <a:bodyPr vert="eaVert">
            <a:spAutoFit/>
          </a:bodyPr>
          <a:lstStyle/>
          <a:p>
            <a:pPr eaLnBrk="0" hangingPunct="0"/>
            <a:r>
              <a:rPr lang="en-US" sz="2000">
                <a:solidFill>
                  <a:srgbClr val="A4DE00"/>
                </a:solidFill>
                <a:latin typeface="Copperplate Gothic Light" pitchFamily="34" charset="0"/>
              </a:rPr>
              <a:t>Brands</a:t>
            </a:r>
          </a:p>
        </p:txBody>
      </p:sp>
      <p:pic>
        <p:nvPicPr>
          <p:cNvPr id="9224" name="Picture 16" descr="TransRisk a market risk management solution."/>
          <p:cNvPicPr>
            <a:picLocks noChangeAspect="1" noChangeArrowheads="1"/>
          </p:cNvPicPr>
          <p:nvPr/>
        </p:nvPicPr>
        <p:blipFill>
          <a:blip r:embed="rId2" cstate="print"/>
          <a:srcRect/>
          <a:stretch>
            <a:fillRect/>
          </a:stretch>
        </p:blipFill>
        <p:spPr bwMode="auto">
          <a:xfrm>
            <a:off x="6831013" y="4648200"/>
            <a:ext cx="1522412" cy="1008063"/>
          </a:xfrm>
          <a:prstGeom prst="rect">
            <a:avLst/>
          </a:prstGeom>
          <a:noFill/>
          <a:ln w="9525">
            <a:noFill/>
            <a:miter lim="800000"/>
            <a:headEnd/>
            <a:tailEnd/>
          </a:ln>
        </p:spPr>
      </p:pic>
      <p:pic>
        <p:nvPicPr>
          <p:cNvPr id="9225" name="Picture 17"/>
          <p:cNvPicPr>
            <a:picLocks noChangeAspect="1" noChangeArrowheads="1"/>
          </p:cNvPicPr>
          <p:nvPr/>
        </p:nvPicPr>
        <p:blipFill>
          <a:blip r:embed="rId3" cstate="print"/>
          <a:srcRect/>
          <a:stretch>
            <a:fillRect/>
          </a:stretch>
        </p:blipFill>
        <p:spPr bwMode="auto">
          <a:xfrm>
            <a:off x="6407150" y="990600"/>
            <a:ext cx="2209800" cy="1970088"/>
          </a:xfrm>
          <a:prstGeom prst="rect">
            <a:avLst/>
          </a:prstGeom>
          <a:noFill/>
          <a:ln w="9525">
            <a:noFill/>
            <a:miter lim="800000"/>
            <a:headEnd/>
            <a:tailEnd/>
          </a:ln>
        </p:spPr>
      </p:pic>
      <p:pic>
        <p:nvPicPr>
          <p:cNvPr id="9226" name="Picture 17"/>
          <p:cNvPicPr>
            <a:picLocks noChangeAspect="1" noChangeArrowheads="1"/>
          </p:cNvPicPr>
          <p:nvPr/>
        </p:nvPicPr>
        <p:blipFill>
          <a:blip r:embed="rId4" cstate="print"/>
          <a:srcRect/>
          <a:stretch>
            <a:fillRect/>
          </a:stretch>
        </p:blipFill>
        <p:spPr bwMode="auto">
          <a:xfrm>
            <a:off x="6096000" y="3344863"/>
            <a:ext cx="2895600" cy="804862"/>
          </a:xfrm>
          <a:prstGeom prst="rect">
            <a:avLst/>
          </a:prstGeom>
          <a:noFill/>
          <a:ln w="9525">
            <a:noFill/>
            <a:miter lim="800000"/>
            <a:headEnd/>
            <a:tailEnd/>
          </a:ln>
        </p:spPr>
      </p:pic>
      <p:sp>
        <p:nvSpPr>
          <p:cNvPr id="15" name="Text Box 14"/>
          <p:cNvSpPr txBox="1">
            <a:spLocks noChangeArrowheads="1"/>
          </p:cNvSpPr>
          <p:nvPr/>
        </p:nvSpPr>
        <p:spPr bwMode="auto">
          <a:xfrm>
            <a:off x="228600" y="4843463"/>
            <a:ext cx="5562600"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a:t>THE INDIA MAIZE SUMMIT’13</a:t>
            </a:r>
          </a:p>
        </p:txBody>
      </p:sp>
      <p:sp>
        <p:nvSpPr>
          <p:cNvPr id="17" name="Title 1"/>
          <p:cNvSpPr txBox="1">
            <a:spLocks/>
          </p:cNvSpPr>
          <p:nvPr/>
        </p:nvSpPr>
        <p:spPr bwMode="auto">
          <a:xfrm>
            <a:off x="6889750" y="6248400"/>
            <a:ext cx="1416050" cy="419100"/>
          </a:xfrm>
          <a:prstGeom prst="rect">
            <a:avLst/>
          </a:prstGeom>
          <a:noFill/>
          <a:ln w="9525">
            <a:noFill/>
            <a:miter lim="800000"/>
            <a:headEnd/>
            <a:tailEnd/>
          </a:ln>
        </p:spPr>
        <p:txBody>
          <a:bodyPr anchor="ctr">
            <a:normAutofit/>
          </a:bodyPr>
          <a:lstStyle/>
          <a:p>
            <a:pPr>
              <a:defRPr/>
            </a:pPr>
            <a:r>
              <a:rPr lang="en-US" sz="1600" dirty="0">
                <a:latin typeface="+mn-lt"/>
                <a:ea typeface="+mj-ea"/>
                <a:cs typeface="+mj-cs"/>
              </a:rPr>
              <a:t>Mar 22</a:t>
            </a:r>
            <a:r>
              <a:rPr lang="en-US" sz="1600" baseline="30000" dirty="0">
                <a:latin typeface="+mn-lt"/>
                <a:ea typeface="+mj-ea"/>
                <a:cs typeface="+mj-cs"/>
              </a:rPr>
              <a:t>nd</a:t>
            </a:r>
            <a:r>
              <a:rPr lang="en-US" sz="1600" dirty="0">
                <a:latin typeface="+mn-lt"/>
                <a:ea typeface="+mj-ea"/>
                <a:cs typeface="+mj-cs"/>
              </a:rPr>
              <a:t> 2013 </a:t>
            </a:r>
          </a:p>
        </p:txBody>
      </p:sp>
      <p:sp>
        <p:nvSpPr>
          <p:cNvPr id="9230" name="TextBox 17"/>
          <p:cNvSpPr txBox="1">
            <a:spLocks noChangeArrowheads="1"/>
          </p:cNvSpPr>
          <p:nvPr/>
        </p:nvSpPr>
        <p:spPr bwMode="auto">
          <a:xfrm>
            <a:off x="533400" y="3001963"/>
            <a:ext cx="4953000" cy="1570037"/>
          </a:xfrm>
          <a:prstGeom prst="rect">
            <a:avLst/>
          </a:prstGeom>
          <a:noFill/>
          <a:ln w="9525">
            <a:noFill/>
            <a:miter lim="800000"/>
            <a:headEnd/>
            <a:tailEnd/>
          </a:ln>
        </p:spPr>
        <p:txBody>
          <a:bodyPr>
            <a:spAutoFit/>
          </a:bodyPr>
          <a:lstStyle/>
          <a:p>
            <a:pPr algn="ctr"/>
            <a:r>
              <a:rPr lang="en-US" sz="2400" b="1" dirty="0">
                <a:solidFill>
                  <a:schemeClr val="bg1"/>
                </a:solidFill>
              </a:rPr>
              <a:t>Mr. Nagaraj Meda</a:t>
            </a:r>
          </a:p>
          <a:p>
            <a:pPr algn="ctr"/>
            <a:r>
              <a:rPr lang="en-US" sz="2400" b="1" dirty="0">
                <a:solidFill>
                  <a:schemeClr val="bg1"/>
                </a:solidFill>
              </a:rPr>
              <a:t>Managing Director</a:t>
            </a:r>
          </a:p>
          <a:p>
            <a:pPr algn="ctr"/>
            <a:r>
              <a:rPr lang="en-US" sz="2400" b="1" dirty="0">
                <a:solidFill>
                  <a:schemeClr val="bg1"/>
                </a:solidFill>
              </a:rPr>
              <a:t>TransGraph consulting Pvt.ltd</a:t>
            </a:r>
          </a:p>
          <a:p>
            <a:pPr algn="ctr"/>
            <a:endParaRPr lang="en-US" sz="2400" b="1" dirty="0">
              <a:solidFill>
                <a:schemeClr val="bg1"/>
              </a:solidFill>
            </a:endParaRPr>
          </a:p>
        </p:txBody>
      </p:sp>
      <p:pic>
        <p:nvPicPr>
          <p:cNvPr id="9231" name="Picture 16"/>
          <p:cNvPicPr>
            <a:picLocks noChangeAspect="1" noChangeArrowheads="1"/>
          </p:cNvPicPr>
          <p:nvPr/>
        </p:nvPicPr>
        <p:blipFill>
          <a:blip r:embed="rId5" cstate="print"/>
          <a:srcRect/>
          <a:stretch>
            <a:fillRect/>
          </a:stretch>
        </p:blipFill>
        <p:spPr bwMode="auto">
          <a:xfrm>
            <a:off x="152400" y="5557838"/>
            <a:ext cx="2743200" cy="919162"/>
          </a:xfrm>
          <a:prstGeom prst="rect">
            <a:avLst/>
          </a:prstGeom>
          <a:noFill/>
          <a:ln w="9525">
            <a:noFill/>
            <a:miter lim="800000"/>
            <a:headEnd/>
            <a:tailEnd/>
          </a:ln>
        </p:spPr>
      </p:pic>
      <p:pic>
        <p:nvPicPr>
          <p:cNvPr id="9232" name="Picture 17"/>
          <p:cNvPicPr>
            <a:picLocks noChangeAspect="1" noChangeArrowheads="1"/>
          </p:cNvPicPr>
          <p:nvPr/>
        </p:nvPicPr>
        <p:blipFill>
          <a:blip r:embed="rId6" cstate="print"/>
          <a:srcRect/>
          <a:stretch>
            <a:fillRect/>
          </a:stretch>
        </p:blipFill>
        <p:spPr bwMode="auto">
          <a:xfrm>
            <a:off x="4800600" y="5486400"/>
            <a:ext cx="1000125" cy="876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b="1" smtClean="0"/>
              <a:t>Indian Maize Export Dynamics</a:t>
            </a:r>
          </a:p>
        </p:txBody>
      </p:sp>
      <p:sp>
        <p:nvSpPr>
          <p:cNvPr id="10243" name="Content Placeholder 2"/>
          <p:cNvSpPr>
            <a:spLocks noGrp="1"/>
          </p:cNvSpPr>
          <p:nvPr>
            <p:ph idx="1"/>
          </p:nvPr>
        </p:nvSpPr>
        <p:spPr>
          <a:xfrm>
            <a:off x="228600" y="1219200"/>
            <a:ext cx="5334000" cy="5257800"/>
          </a:xfrm>
        </p:spPr>
        <p:txBody>
          <a:bodyPr>
            <a:normAutofit fontScale="92500" lnSpcReduction="20000"/>
          </a:bodyPr>
          <a:lstStyle/>
          <a:p>
            <a:pPr algn="just" eaLnBrk="1" hangingPunct="1">
              <a:defRPr/>
            </a:pPr>
            <a:r>
              <a:rPr lang="en-US" sz="1900" dirty="0" smtClean="0"/>
              <a:t>Indian maize exports for the three quarters of 2012-13 stood at 3.05 million tons and another 0.7 to 0.8 million ton exports are anticipated in 4Q of 2012-13. (around </a:t>
            </a:r>
            <a:r>
              <a:rPr lang="en-US" sz="1900" b="1" u="sng" dirty="0" smtClean="0"/>
              <a:t>total 3.85 million tons</a:t>
            </a:r>
            <a:r>
              <a:rPr lang="en-US" sz="1900" dirty="0" smtClean="0"/>
              <a:t>)</a:t>
            </a:r>
          </a:p>
          <a:p>
            <a:pPr algn="just" eaLnBrk="1" hangingPunct="1">
              <a:defRPr/>
            </a:pPr>
            <a:r>
              <a:rPr lang="en-US" sz="1900" dirty="0" smtClean="0"/>
              <a:t>Currently, Indian Maize FOB </a:t>
            </a:r>
            <a:r>
              <a:rPr lang="en-US" sz="1900" b="1" u="sng" dirty="0" smtClean="0"/>
              <a:t>prices quoted at $278-290 per ton </a:t>
            </a:r>
            <a:r>
              <a:rPr lang="en-US" sz="1900" dirty="0" smtClean="0"/>
              <a:t>while US corn is costlier by $20-32 per ton ($310-316 per ton).</a:t>
            </a:r>
          </a:p>
          <a:p>
            <a:pPr algn="just" eaLnBrk="1" hangingPunct="1">
              <a:defRPr/>
            </a:pPr>
            <a:r>
              <a:rPr lang="en-US" sz="1900" dirty="0" smtClean="0"/>
              <a:t>In the last couple week, Indian maize shipments for a quantity of </a:t>
            </a:r>
            <a:r>
              <a:rPr lang="en-US" sz="1900" b="1" u="sng" dirty="0" smtClean="0"/>
              <a:t>94,500 tons happened to the countries like China, Vietnam, Indonesia etc</a:t>
            </a:r>
            <a:r>
              <a:rPr lang="en-US" sz="1900" dirty="0" smtClean="0"/>
              <a:t>.</a:t>
            </a:r>
          </a:p>
          <a:p>
            <a:pPr algn="just" eaLnBrk="1" hangingPunct="1">
              <a:defRPr/>
            </a:pPr>
            <a:r>
              <a:rPr lang="en-US" sz="1900" b="1" u="sng" dirty="0" smtClean="0"/>
              <a:t>Maize starch exports </a:t>
            </a:r>
            <a:r>
              <a:rPr lang="en-US" sz="1900" dirty="0" smtClean="0"/>
              <a:t>have took place at price of INR 25.2 per kg during the week for a quantity of 90tons to Nigeria.</a:t>
            </a:r>
          </a:p>
          <a:p>
            <a:pPr algn="just" eaLnBrk="1" hangingPunct="1">
              <a:defRPr/>
            </a:pPr>
            <a:r>
              <a:rPr lang="en-US" sz="1900" dirty="0" smtClean="0"/>
              <a:t>Looking ahead, </a:t>
            </a:r>
            <a:r>
              <a:rPr lang="en-US" sz="1900" b="1" u="sng" dirty="0" smtClean="0"/>
              <a:t>nearly 4.5-5 million tons of exports are projected for FY 13-14 </a:t>
            </a:r>
            <a:r>
              <a:rPr lang="en-US" sz="1900" dirty="0" smtClean="0"/>
              <a:t>owing to higher demand from S. E Asian countries.</a:t>
            </a:r>
          </a:p>
          <a:p>
            <a:pPr lvl="1" algn="just" eaLnBrk="1" hangingPunct="1">
              <a:defRPr/>
            </a:pPr>
            <a:r>
              <a:rPr lang="en-US" sz="1700" dirty="0" smtClean="0"/>
              <a:t>Projected higher Rabi maize output in India</a:t>
            </a:r>
          </a:p>
          <a:p>
            <a:pPr lvl="1" algn="just" eaLnBrk="1" hangingPunct="1">
              <a:defRPr/>
            </a:pPr>
            <a:r>
              <a:rPr lang="en-US" sz="1700" dirty="0" smtClean="0"/>
              <a:t>Prevailing global tight supply condition for corn</a:t>
            </a:r>
          </a:p>
          <a:p>
            <a:pPr lvl="1" algn="just" eaLnBrk="1" hangingPunct="1">
              <a:defRPr/>
            </a:pPr>
            <a:r>
              <a:rPr lang="en-US" sz="1700" dirty="0" smtClean="0"/>
              <a:t>Globally, nearly 13% decline in carryover stocks for 2012-13</a:t>
            </a:r>
          </a:p>
          <a:p>
            <a:pPr lvl="1" algn="just" eaLnBrk="1" hangingPunct="1">
              <a:defRPr/>
            </a:pPr>
            <a:r>
              <a:rPr lang="en-US" sz="1700" dirty="0" smtClean="0"/>
              <a:t>Declined US production for 2012-13</a:t>
            </a:r>
          </a:p>
          <a:p>
            <a:pPr lvl="1" algn="just" eaLnBrk="1" hangingPunct="1">
              <a:defRPr/>
            </a:pPr>
            <a:r>
              <a:rPr lang="en-US" sz="1700" dirty="0" smtClean="0"/>
              <a:t>Nearly 6% decline in global wheat output</a:t>
            </a:r>
          </a:p>
        </p:txBody>
      </p:sp>
      <p:sp>
        <p:nvSpPr>
          <p:cNvPr id="4" name="Slide Number Placeholder 3"/>
          <p:cNvSpPr>
            <a:spLocks noGrp="1"/>
          </p:cNvSpPr>
          <p:nvPr>
            <p:ph type="sldNum" sz="quarter" idx="10"/>
          </p:nvPr>
        </p:nvSpPr>
        <p:spPr/>
        <p:txBody>
          <a:bodyPr/>
          <a:lstStyle/>
          <a:p>
            <a:pPr>
              <a:defRPr/>
            </a:pPr>
            <a:fld id="{ED5FA609-DA71-49A2-9871-67E2A2048A80}" type="slidenum">
              <a:rPr lang="en-US" smtClean="0"/>
              <a:pPr>
                <a:defRPr/>
              </a:pPr>
              <a:t>10</a:t>
            </a:fld>
            <a:endParaRPr lang="en-US" dirty="0"/>
          </a:p>
        </p:txBody>
      </p:sp>
      <p:pic>
        <p:nvPicPr>
          <p:cNvPr id="17414" name="Picture 7"/>
          <p:cNvPicPr>
            <a:picLocks noChangeAspect="1" noChangeArrowheads="1"/>
          </p:cNvPicPr>
          <p:nvPr/>
        </p:nvPicPr>
        <p:blipFill>
          <a:blip r:embed="rId2" cstate="print"/>
          <a:srcRect/>
          <a:stretch>
            <a:fillRect/>
          </a:stretch>
        </p:blipFill>
        <p:spPr bwMode="auto">
          <a:xfrm>
            <a:off x="5638800" y="1371600"/>
            <a:ext cx="3352800" cy="24193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638800" y="4114800"/>
            <a:ext cx="3390900" cy="20801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400" b="1" smtClean="0"/>
              <a:t>Global Happenings</a:t>
            </a:r>
          </a:p>
        </p:txBody>
      </p:sp>
      <p:sp>
        <p:nvSpPr>
          <p:cNvPr id="4" name="Slide Number Placeholder 3"/>
          <p:cNvSpPr>
            <a:spLocks noGrp="1"/>
          </p:cNvSpPr>
          <p:nvPr>
            <p:ph type="sldNum" sz="quarter" idx="10"/>
          </p:nvPr>
        </p:nvSpPr>
        <p:spPr>
          <a:xfrm>
            <a:off x="8650288" y="6524625"/>
            <a:ext cx="457200" cy="360363"/>
          </a:xfrm>
        </p:spPr>
        <p:txBody>
          <a:bodyPr/>
          <a:lstStyle/>
          <a:p>
            <a:pPr>
              <a:defRPr/>
            </a:pPr>
            <a:fld id="{C2F40131-96F0-4F16-92BC-3F104BD569D3}" type="slidenum">
              <a:rPr lang="en-US" sz="1400" b="1" smtClean="0"/>
              <a:pPr>
                <a:defRPr/>
              </a:pPr>
              <a:t>11</a:t>
            </a:fld>
            <a:endParaRPr lang="en-US" sz="1400" b="1" dirty="0"/>
          </a:p>
        </p:txBody>
      </p:sp>
      <p:sp>
        <p:nvSpPr>
          <p:cNvPr id="6" name="Cloud 5"/>
          <p:cNvSpPr/>
          <p:nvPr/>
        </p:nvSpPr>
        <p:spPr>
          <a:xfrm>
            <a:off x="228600" y="1219200"/>
            <a:ext cx="24384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Drought in US</a:t>
            </a:r>
          </a:p>
        </p:txBody>
      </p:sp>
      <p:sp>
        <p:nvSpPr>
          <p:cNvPr id="7" name="Rectangle 6"/>
          <p:cNvSpPr/>
          <p:nvPr/>
        </p:nvSpPr>
        <p:spPr>
          <a:xfrm>
            <a:off x="3276600" y="12954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Decline in sown and harvested US corn crop</a:t>
            </a:r>
          </a:p>
        </p:txBody>
      </p:sp>
      <p:sp>
        <p:nvSpPr>
          <p:cNvPr id="8" name="Rectangle 7"/>
          <p:cNvSpPr/>
          <p:nvPr/>
        </p:nvSpPr>
        <p:spPr>
          <a:xfrm>
            <a:off x="3276600" y="22098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Tight Supplies of Corn globally</a:t>
            </a:r>
          </a:p>
        </p:txBody>
      </p:sp>
      <p:sp>
        <p:nvSpPr>
          <p:cNvPr id="9" name="Rectangle 8"/>
          <p:cNvSpPr/>
          <p:nvPr/>
        </p:nvSpPr>
        <p:spPr>
          <a:xfrm>
            <a:off x="6248400" y="12954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Last year S. American corn affected by drought and lower stocks with them</a:t>
            </a:r>
          </a:p>
        </p:txBody>
      </p:sp>
      <p:sp>
        <p:nvSpPr>
          <p:cNvPr id="10" name="Rectangle 9"/>
          <p:cNvSpPr/>
          <p:nvPr/>
        </p:nvSpPr>
        <p:spPr>
          <a:xfrm>
            <a:off x="6248400" y="22098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Higher prices for </a:t>
            </a:r>
            <a:r>
              <a:rPr lang="en-US" sz="1400" b="1" dirty="0" err="1">
                <a:solidFill>
                  <a:schemeClr val="tx1"/>
                </a:solidFill>
              </a:rPr>
              <a:t>soymeal</a:t>
            </a:r>
            <a:r>
              <a:rPr lang="en-US" sz="1400" b="1" dirty="0">
                <a:solidFill>
                  <a:schemeClr val="tx1"/>
                </a:solidFill>
              </a:rPr>
              <a:t> and feed demand</a:t>
            </a:r>
          </a:p>
        </p:txBody>
      </p:sp>
      <p:sp>
        <p:nvSpPr>
          <p:cNvPr id="11" name="Rectangle 10"/>
          <p:cNvSpPr/>
          <p:nvPr/>
        </p:nvSpPr>
        <p:spPr>
          <a:xfrm>
            <a:off x="3276600" y="31242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Higher Prices for US Corn</a:t>
            </a:r>
          </a:p>
          <a:p>
            <a:pPr algn="ctr">
              <a:defRPr/>
            </a:pPr>
            <a:r>
              <a:rPr lang="en-US" sz="1200" b="1" dirty="0">
                <a:solidFill>
                  <a:schemeClr val="tx1"/>
                </a:solidFill>
              </a:rPr>
              <a:t>(High  of 845 cents/</a:t>
            </a:r>
            <a:r>
              <a:rPr lang="en-US" sz="1200" b="1" dirty="0" err="1">
                <a:solidFill>
                  <a:schemeClr val="tx1"/>
                </a:solidFill>
              </a:rPr>
              <a:t>bu</a:t>
            </a:r>
            <a:r>
              <a:rPr lang="en-US" sz="1200" b="1" dirty="0">
                <a:solidFill>
                  <a:schemeClr val="tx1"/>
                </a:solidFill>
              </a:rPr>
              <a:t> on 10</a:t>
            </a:r>
            <a:r>
              <a:rPr lang="en-US" sz="1200" b="1" baseline="30000" dirty="0">
                <a:solidFill>
                  <a:schemeClr val="tx1"/>
                </a:solidFill>
              </a:rPr>
              <a:t>th</a:t>
            </a:r>
            <a:r>
              <a:rPr lang="en-US" sz="1200" b="1" dirty="0">
                <a:solidFill>
                  <a:schemeClr val="tx1"/>
                </a:solidFill>
              </a:rPr>
              <a:t> Aug’12 )</a:t>
            </a:r>
          </a:p>
        </p:txBody>
      </p:sp>
      <p:sp>
        <p:nvSpPr>
          <p:cNvPr id="12" name="Rectangle 11"/>
          <p:cNvSpPr/>
          <p:nvPr/>
        </p:nvSpPr>
        <p:spPr>
          <a:xfrm>
            <a:off x="76200" y="4114800"/>
            <a:ext cx="3429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Declined demand from ethanol producer on lack of margin due to higher corn prices</a:t>
            </a:r>
          </a:p>
        </p:txBody>
      </p:sp>
      <p:sp>
        <p:nvSpPr>
          <p:cNvPr id="13" name="Rectangle 12"/>
          <p:cNvSpPr/>
          <p:nvPr/>
        </p:nvSpPr>
        <p:spPr>
          <a:xfrm>
            <a:off x="3581400" y="4114800"/>
            <a:ext cx="25146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Shift of livestock/poultry feed users to wheat rations</a:t>
            </a:r>
          </a:p>
        </p:txBody>
      </p:sp>
      <p:sp>
        <p:nvSpPr>
          <p:cNvPr id="14" name="Rectangle 13"/>
          <p:cNvSpPr/>
          <p:nvPr/>
        </p:nvSpPr>
        <p:spPr>
          <a:xfrm>
            <a:off x="6172200" y="4038600"/>
            <a:ext cx="2895600" cy="7620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Lack of export demand due to higher prices and tough competition with South America and Ukraine</a:t>
            </a:r>
          </a:p>
        </p:txBody>
      </p:sp>
      <p:sp>
        <p:nvSpPr>
          <p:cNvPr id="15" name="Rectangle 14"/>
          <p:cNvSpPr/>
          <p:nvPr/>
        </p:nvSpPr>
        <p:spPr>
          <a:xfrm>
            <a:off x="6248400" y="31242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Estimates for higher corn production from South America</a:t>
            </a:r>
          </a:p>
        </p:txBody>
      </p:sp>
      <p:sp>
        <p:nvSpPr>
          <p:cNvPr id="16" name="Rectangle 15"/>
          <p:cNvSpPr/>
          <p:nvPr/>
        </p:nvSpPr>
        <p:spPr>
          <a:xfrm>
            <a:off x="3352800" y="5638800"/>
            <a:ext cx="2667000" cy="6858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Estimates for higher corn production from US in 2013-14</a:t>
            </a:r>
          </a:p>
        </p:txBody>
      </p:sp>
      <p:sp>
        <p:nvSpPr>
          <p:cNvPr id="18" name="Cloud 17"/>
          <p:cNvSpPr/>
          <p:nvPr/>
        </p:nvSpPr>
        <p:spPr>
          <a:xfrm>
            <a:off x="152400" y="5410200"/>
            <a:ext cx="25146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Improving weather condition in US</a:t>
            </a:r>
          </a:p>
        </p:txBody>
      </p:sp>
      <p:sp>
        <p:nvSpPr>
          <p:cNvPr id="20" name="Curved Right Arrow 19"/>
          <p:cNvSpPr/>
          <p:nvPr/>
        </p:nvSpPr>
        <p:spPr>
          <a:xfrm rot="17107441">
            <a:off x="2403475" y="1420813"/>
            <a:ext cx="644525" cy="1114425"/>
          </a:xfrm>
          <a:prstGeom prst="curvedRightArrow">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Down Arrow 20"/>
          <p:cNvSpPr/>
          <p:nvPr/>
        </p:nvSpPr>
        <p:spPr>
          <a:xfrm>
            <a:off x="4495800" y="4800600"/>
            <a:ext cx="304800" cy="3048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own Arrow 21"/>
          <p:cNvSpPr/>
          <p:nvPr/>
        </p:nvSpPr>
        <p:spPr>
          <a:xfrm>
            <a:off x="4419600" y="1981200"/>
            <a:ext cx="304800" cy="381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419600" y="2895600"/>
            <a:ext cx="304800" cy="381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495800" y="3810000"/>
            <a:ext cx="304800" cy="381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rot="2607111">
            <a:off x="6007100" y="1738313"/>
            <a:ext cx="271463" cy="61912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rot="5400000">
            <a:off x="5829300" y="2309813"/>
            <a:ext cx="366713" cy="471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52400" y="5029200"/>
            <a:ext cx="8839200" cy="304800"/>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Current US corn export price $</a:t>
            </a:r>
            <a:r>
              <a:rPr lang="en-US" sz="1400" b="1" dirty="0" smtClean="0">
                <a:solidFill>
                  <a:schemeClr val="tx1"/>
                </a:solidFill>
              </a:rPr>
              <a:t>310-315 </a:t>
            </a:r>
            <a:r>
              <a:rPr lang="en-US" sz="1400" b="1" dirty="0">
                <a:solidFill>
                  <a:schemeClr val="tx1"/>
                </a:solidFill>
              </a:rPr>
              <a:t>per ton</a:t>
            </a:r>
          </a:p>
        </p:txBody>
      </p:sp>
      <p:sp>
        <p:nvSpPr>
          <p:cNvPr id="28" name="Down Arrow 27"/>
          <p:cNvSpPr/>
          <p:nvPr/>
        </p:nvSpPr>
        <p:spPr>
          <a:xfrm rot="2607111">
            <a:off x="3376613" y="3741738"/>
            <a:ext cx="269875" cy="6207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Down Arrow 28"/>
          <p:cNvSpPr/>
          <p:nvPr/>
        </p:nvSpPr>
        <p:spPr>
          <a:xfrm rot="18482892">
            <a:off x="5983287" y="3644901"/>
            <a:ext cx="271463" cy="6207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Curved Right Arrow 29"/>
          <p:cNvSpPr/>
          <p:nvPr/>
        </p:nvSpPr>
        <p:spPr>
          <a:xfrm flipH="1">
            <a:off x="7632700" y="3694113"/>
            <a:ext cx="533400" cy="1614487"/>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Curved Right Arrow 30"/>
          <p:cNvSpPr/>
          <p:nvPr/>
        </p:nvSpPr>
        <p:spPr>
          <a:xfrm flipH="1">
            <a:off x="8077200" y="4800600"/>
            <a:ext cx="531813" cy="914400"/>
          </a:xfrm>
          <a:prstGeom prst="curv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 name="Rectangle 31"/>
          <p:cNvSpPr/>
          <p:nvPr/>
        </p:nvSpPr>
        <p:spPr>
          <a:xfrm>
            <a:off x="6781800" y="5638800"/>
            <a:ext cx="2209800" cy="609600"/>
          </a:xfrm>
          <a:prstGeom prst="rect">
            <a:avLst/>
          </a:prstGeom>
          <a:solidFill>
            <a:srgbClr val="92D05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Medium term Price Impact</a:t>
            </a:r>
          </a:p>
        </p:txBody>
      </p:sp>
      <p:sp>
        <p:nvSpPr>
          <p:cNvPr id="33" name="Down Arrow 32"/>
          <p:cNvSpPr/>
          <p:nvPr/>
        </p:nvSpPr>
        <p:spPr>
          <a:xfrm rot="5400000" flipV="1">
            <a:off x="2819400" y="5638800"/>
            <a:ext cx="457200" cy="609600"/>
          </a:xfrm>
          <a:prstGeom prst="downArrow">
            <a:avLst/>
          </a:prstGeom>
          <a:solidFill>
            <a:srgbClr val="7030A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Down Arrow 33"/>
          <p:cNvSpPr/>
          <p:nvPr/>
        </p:nvSpPr>
        <p:spPr>
          <a:xfrm rot="5400000" flipV="1">
            <a:off x="6172200" y="5562600"/>
            <a:ext cx="457200" cy="762000"/>
          </a:xfrm>
          <a:prstGeom prst="downArrow">
            <a:avLst/>
          </a:prstGeom>
          <a:solidFill>
            <a:srgbClr val="7030A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400" b="1" smtClean="0"/>
              <a:t>US Corn Situation</a:t>
            </a:r>
          </a:p>
        </p:txBody>
      </p:sp>
      <p:sp>
        <p:nvSpPr>
          <p:cNvPr id="19459" name="Content Placeholder 2"/>
          <p:cNvSpPr>
            <a:spLocks noGrp="1"/>
          </p:cNvSpPr>
          <p:nvPr>
            <p:ph idx="1"/>
          </p:nvPr>
        </p:nvSpPr>
        <p:spPr>
          <a:xfrm>
            <a:off x="457200" y="1295400"/>
            <a:ext cx="8534400" cy="5257800"/>
          </a:xfrm>
        </p:spPr>
        <p:txBody>
          <a:bodyPr>
            <a:normAutofit lnSpcReduction="10000"/>
          </a:bodyPr>
          <a:lstStyle/>
          <a:p>
            <a:r>
              <a:rPr lang="en-US" sz="2000" dirty="0" smtClean="0"/>
              <a:t>Tight US Corn supply in “old crop” 2012-13</a:t>
            </a:r>
          </a:p>
          <a:p>
            <a:r>
              <a:rPr lang="en-US" sz="2000" dirty="0" smtClean="0"/>
              <a:t>Large US Corn crop estimates for 2013-14</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1100" dirty="0" smtClean="0"/>
          </a:p>
          <a:p>
            <a:r>
              <a:rPr lang="en-US" sz="2000" dirty="0" smtClean="0"/>
              <a:t>S. America is likely to be price driver for 2013</a:t>
            </a:r>
          </a:p>
        </p:txBody>
      </p:sp>
      <p:graphicFrame>
        <p:nvGraphicFramePr>
          <p:cNvPr id="6" name="Table 5"/>
          <p:cNvGraphicFramePr>
            <a:graphicFrameLocks noGrp="1"/>
          </p:cNvGraphicFramePr>
          <p:nvPr/>
        </p:nvGraphicFramePr>
        <p:xfrm>
          <a:off x="762000" y="2057400"/>
          <a:ext cx="6781799" cy="3947160"/>
        </p:xfrm>
        <a:graphic>
          <a:graphicData uri="http://schemas.openxmlformats.org/drawingml/2006/table">
            <a:tbl>
              <a:tblPr/>
              <a:tblGrid>
                <a:gridCol w="2548075"/>
                <a:gridCol w="1058431"/>
                <a:gridCol w="1058431"/>
                <a:gridCol w="1058431"/>
                <a:gridCol w="1058431"/>
              </a:tblGrid>
              <a:tr h="289560">
                <a:tc>
                  <a:txBody>
                    <a:bodyPr/>
                    <a:lstStyle/>
                    <a:p>
                      <a:pPr algn="l" fontAlgn="b"/>
                      <a:r>
                        <a:rPr lang="en-US" sz="1400" b="1" i="0" u="none" strike="noStrike" dirty="0" smtClean="0">
                          <a:solidFill>
                            <a:srgbClr val="000000"/>
                          </a:solidFill>
                          <a:latin typeface="Arial"/>
                        </a:rPr>
                        <a:t> Attributes </a:t>
                      </a:r>
                      <a:endParaRPr lang="en-US" sz="14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latin typeface="Arial"/>
                        </a:rPr>
                        <a:t>2011-12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smtClean="0">
                          <a:solidFill>
                            <a:srgbClr val="000000"/>
                          </a:solidFill>
                          <a:latin typeface="Arial"/>
                        </a:rPr>
                        <a:t>2012-13 E</a:t>
                      </a:r>
                      <a:endParaRPr lang="en-US" sz="14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smtClean="0">
                          <a:solidFill>
                            <a:srgbClr val="000000"/>
                          </a:solidFill>
                          <a:latin typeface="Arial"/>
                        </a:rPr>
                        <a:t>2013-14 F</a:t>
                      </a:r>
                      <a:endParaRPr lang="en-US" sz="14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latin typeface="Arial"/>
                        </a:rPr>
                        <a:t>%change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80975">
                <a:tc>
                  <a:txBody>
                    <a:bodyPr/>
                    <a:lstStyle/>
                    <a:p>
                      <a:pPr algn="l" fontAlgn="b"/>
                      <a:r>
                        <a:rPr lang="en-US" sz="1400" b="0" i="0" u="none" strike="noStrike" dirty="0" smtClean="0">
                          <a:solidFill>
                            <a:srgbClr val="000000"/>
                          </a:solidFill>
                          <a:latin typeface="Arial"/>
                        </a:rPr>
                        <a:t> Planted Area (mil acre)</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91.9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97.2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96.5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80975">
                <a:tc>
                  <a:txBody>
                    <a:bodyPr/>
                    <a:lstStyle/>
                    <a:p>
                      <a:pPr algn="l" fontAlgn="b"/>
                      <a:r>
                        <a:rPr lang="en-US" sz="1400" b="0" i="0" u="none" strike="noStrike" dirty="0" smtClean="0">
                          <a:solidFill>
                            <a:srgbClr val="000000"/>
                          </a:solidFill>
                          <a:latin typeface="Arial"/>
                        </a:rPr>
                        <a:t> Harvested Area (mil acre)</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87.4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88.8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00B050"/>
                          </a:solidFill>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80975">
                <a:tc>
                  <a:txBody>
                    <a:bodyPr/>
                    <a:lstStyle/>
                    <a:p>
                      <a:pPr algn="l" fontAlgn="b"/>
                      <a:r>
                        <a:rPr lang="en-US" sz="1400" b="0" i="0" u="none" strike="noStrike" dirty="0" smtClean="0">
                          <a:solidFill>
                            <a:srgbClr val="000000"/>
                          </a:solidFill>
                          <a:latin typeface="Arial"/>
                        </a:rPr>
                        <a:t> Yield </a:t>
                      </a:r>
                      <a:r>
                        <a:rPr lang="en-US" sz="1400" b="0" i="0" u="none" strike="noStrike" dirty="0">
                          <a:solidFill>
                            <a:srgbClr val="000000"/>
                          </a:solidFill>
                          <a:latin typeface="Arial"/>
                        </a:rPr>
                        <a:t>(</a:t>
                      </a:r>
                      <a:r>
                        <a:rPr lang="en-US" sz="1400" b="0" i="0" u="none" strike="noStrike" dirty="0" err="1">
                          <a:solidFill>
                            <a:srgbClr val="000000"/>
                          </a:solidFill>
                          <a:latin typeface="Arial"/>
                        </a:rPr>
                        <a:t>bu</a:t>
                      </a:r>
                      <a:r>
                        <a:rPr lang="en-US" sz="1400" b="0" i="0" u="none" strike="noStrike" dirty="0">
                          <a:solidFill>
                            <a:srgbClr val="000000"/>
                          </a:solidFill>
                          <a:latin typeface="Arial"/>
                        </a:rPr>
                        <a:t>/Ac)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147.2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123.4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163.6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00B050"/>
                          </a:solidFill>
                          <a:latin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80975">
                <a:tc>
                  <a:txBody>
                    <a:bodyPr/>
                    <a:lstStyle/>
                    <a:p>
                      <a:pPr algn="l" fontAlgn="b"/>
                      <a:r>
                        <a:rPr lang="en-US" sz="1400" b="0" i="0" u="none" strike="noStrike" dirty="0" smtClean="0">
                          <a:solidFill>
                            <a:srgbClr val="000000"/>
                          </a:solidFill>
                          <a:latin typeface="Arial"/>
                        </a:rPr>
                        <a:t> Beginning stocks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28.6</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25</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16</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dirty="0">
                          <a:solidFill>
                            <a:srgbClr val="FF0000"/>
                          </a:solidFill>
                          <a:latin typeface="Arial"/>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975">
                <a:tc>
                  <a:txBody>
                    <a:bodyPr/>
                    <a:lstStyle/>
                    <a:p>
                      <a:pPr algn="l" fontAlgn="b"/>
                      <a:r>
                        <a:rPr lang="en-US" sz="1400" b="0" i="0" u="none" strike="noStrike" dirty="0" smtClean="0">
                          <a:solidFill>
                            <a:srgbClr val="000000"/>
                          </a:solidFill>
                          <a:latin typeface="Arial"/>
                        </a:rPr>
                        <a:t> Production (mil</a:t>
                      </a:r>
                      <a:r>
                        <a:rPr lang="en-US" sz="1400" b="0" i="0" u="none" strike="noStrike" baseline="0" dirty="0" smtClean="0">
                          <a:solidFill>
                            <a:srgbClr val="000000"/>
                          </a:solidFill>
                          <a:latin typeface="Arial"/>
                        </a:rPr>
                        <a:t>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313</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rgbClr val="000000"/>
                          </a:solidFill>
                          <a:latin typeface="Arial"/>
                        </a:rPr>
                        <a:t>273</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367</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B050"/>
                          </a:solidFill>
                          <a:latin typeface="Arial"/>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75">
                <a:tc>
                  <a:txBody>
                    <a:bodyPr/>
                    <a:lstStyle/>
                    <a:p>
                      <a:pPr algn="l" fontAlgn="b"/>
                      <a:r>
                        <a:rPr lang="en-US" sz="1400" b="0" i="0" u="none" strike="noStrike" dirty="0" smtClean="0">
                          <a:solidFill>
                            <a:srgbClr val="000000"/>
                          </a:solidFill>
                          <a:latin typeface="Arial"/>
                        </a:rPr>
                        <a:t> Imports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0.7</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2.5</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0.6</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dirty="0">
                          <a:solidFill>
                            <a:srgbClr val="FF0000"/>
                          </a:solidFill>
                          <a:latin typeface="Arial"/>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975">
                <a:tc>
                  <a:txBody>
                    <a:bodyPr/>
                    <a:lstStyle/>
                    <a:p>
                      <a:pPr algn="l" fontAlgn="b"/>
                      <a:r>
                        <a:rPr lang="en-US" sz="1400" b="0" i="0" u="none" strike="noStrike" dirty="0" smtClean="0">
                          <a:solidFill>
                            <a:srgbClr val="000000"/>
                          </a:solidFill>
                          <a:latin typeface="Arial"/>
                        </a:rPr>
                        <a:t> Total Supply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342.2</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rgbClr val="000000"/>
                          </a:solidFill>
                          <a:latin typeface="Arial"/>
                        </a:rPr>
                        <a:t>300.5</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384.5</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B050"/>
                          </a:solidFill>
                          <a:latin typeface="Aria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75">
                <a:tc>
                  <a:txBody>
                    <a:bodyPr/>
                    <a:lstStyle/>
                    <a:p>
                      <a:pPr algn="l" fontAlgn="b"/>
                      <a:r>
                        <a:rPr lang="en-US" sz="1400" b="0" i="0" u="none" strike="noStrike" dirty="0" smtClean="0">
                          <a:solidFill>
                            <a:srgbClr val="000000"/>
                          </a:solidFill>
                          <a:latin typeface="Arial"/>
                        </a:rPr>
                        <a:t>              Feed</a:t>
                      </a:r>
                      <a:r>
                        <a:rPr lang="en-US" sz="1400" b="0" i="0" u="none" strike="noStrike" dirty="0">
                          <a:solidFill>
                            <a:srgbClr val="000000"/>
                          </a:solidFill>
                          <a:latin typeface="Arial"/>
                        </a:rPr>
                        <a:t>, Residual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115.1</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112.7</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136.7</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dirty="0" smtClean="0">
                          <a:solidFill>
                            <a:srgbClr val="00B050"/>
                          </a:solidFill>
                          <a:latin typeface="Arial"/>
                        </a:rPr>
                        <a:t>   21</a:t>
                      </a:r>
                      <a:endParaRPr lang="en-US" sz="1600" b="0" i="0" u="none" strike="noStrike" dirty="0">
                        <a:solidFill>
                          <a:srgbClr val="00B05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975">
                <a:tc>
                  <a:txBody>
                    <a:bodyPr/>
                    <a:lstStyle/>
                    <a:p>
                      <a:pPr algn="l" fontAlgn="b"/>
                      <a:r>
                        <a:rPr lang="en-US" sz="1400" b="0" i="0" u="none" strike="noStrike" dirty="0" smtClean="0">
                          <a:solidFill>
                            <a:srgbClr val="000000"/>
                          </a:solidFill>
                          <a:latin typeface="Arial"/>
                        </a:rPr>
                        <a:t>              Food</a:t>
                      </a:r>
                      <a:r>
                        <a:rPr lang="en-US" sz="1400" b="0" i="0" u="none" strike="noStrike" dirty="0">
                          <a:solidFill>
                            <a:srgbClr val="000000"/>
                          </a:solidFill>
                          <a:latin typeface="Arial"/>
                        </a:rPr>
                        <a:t>, Seed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163</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rgbClr val="000000"/>
                          </a:solidFill>
                          <a:latin typeface="Arial"/>
                        </a:rPr>
                        <a:t>149</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154.7</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B050"/>
                          </a:solidFill>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75">
                <a:tc>
                  <a:txBody>
                    <a:bodyPr/>
                    <a:lstStyle/>
                    <a:p>
                      <a:pPr algn="l" fontAlgn="b"/>
                      <a:r>
                        <a:rPr lang="en-US" sz="1400" b="0" i="0" u="none" strike="noStrike" dirty="0" smtClean="0">
                          <a:solidFill>
                            <a:srgbClr val="000000"/>
                          </a:solidFill>
                          <a:latin typeface="Arial"/>
                        </a:rPr>
                        <a:t>              Ethanol</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126.9</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113.9</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118.4</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dirty="0">
                          <a:solidFill>
                            <a:srgbClr val="00B050"/>
                          </a:solidFill>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975">
                <a:tc>
                  <a:txBody>
                    <a:bodyPr/>
                    <a:lstStyle/>
                    <a:p>
                      <a:pPr algn="l" fontAlgn="b"/>
                      <a:r>
                        <a:rPr lang="en-US" sz="1400" b="0" i="0" u="none" strike="noStrike" dirty="0" smtClean="0">
                          <a:solidFill>
                            <a:srgbClr val="000000"/>
                          </a:solidFill>
                          <a:latin typeface="Arial"/>
                        </a:rPr>
                        <a:t> Total </a:t>
                      </a:r>
                      <a:r>
                        <a:rPr lang="en-US" sz="1400" b="0" i="0" u="none" strike="noStrike" dirty="0">
                          <a:solidFill>
                            <a:srgbClr val="000000"/>
                          </a:solidFill>
                          <a:latin typeface="Arial"/>
                        </a:rPr>
                        <a:t>Domestic </a:t>
                      </a:r>
                      <a:r>
                        <a:rPr lang="en-US" sz="1400" b="0" i="0" u="none" strike="noStrike" dirty="0" smtClean="0">
                          <a:solidFill>
                            <a:srgbClr val="000000"/>
                          </a:solidFill>
                          <a:latin typeface="Arial"/>
                        </a:rPr>
                        <a:t>use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278.1</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rgbClr val="000000"/>
                          </a:solidFill>
                          <a:latin typeface="Arial"/>
                        </a:rPr>
                        <a:t>261.7</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291.4</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B050"/>
                          </a:solidFill>
                          <a:latin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75">
                <a:tc>
                  <a:txBody>
                    <a:bodyPr/>
                    <a:lstStyle/>
                    <a:p>
                      <a:pPr algn="l" fontAlgn="b"/>
                      <a:r>
                        <a:rPr lang="en-US" sz="1400" b="0" i="0" u="none" strike="noStrike" dirty="0" smtClean="0">
                          <a:solidFill>
                            <a:srgbClr val="000000"/>
                          </a:solidFill>
                          <a:latin typeface="Arial"/>
                        </a:rPr>
                        <a:t> Exports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39.1</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22.8</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38</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dirty="0">
                          <a:solidFill>
                            <a:srgbClr val="00B050"/>
                          </a:solidFill>
                          <a:latin typeface="Arial"/>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975">
                <a:tc>
                  <a:txBody>
                    <a:bodyPr/>
                    <a:lstStyle/>
                    <a:p>
                      <a:pPr algn="l" fontAlgn="b"/>
                      <a:r>
                        <a:rPr lang="en-US" sz="1400" b="0" i="0" u="none" strike="noStrike" dirty="0" smtClean="0">
                          <a:solidFill>
                            <a:srgbClr val="000000"/>
                          </a:solidFill>
                          <a:latin typeface="Arial"/>
                        </a:rPr>
                        <a:t> Total use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317.9</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smtClean="0">
                          <a:solidFill>
                            <a:srgbClr val="000000"/>
                          </a:solidFill>
                          <a:latin typeface="Arial"/>
                        </a:rPr>
                        <a:t>284.5</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latin typeface="Arial"/>
                        </a:rPr>
                        <a:t>329.4</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B050"/>
                          </a:solidFill>
                          <a:latin typeface="Arial"/>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975">
                <a:tc>
                  <a:txBody>
                    <a:bodyPr/>
                    <a:lstStyle/>
                    <a:p>
                      <a:pPr algn="l" fontAlgn="b"/>
                      <a:r>
                        <a:rPr lang="en-US" sz="1400" b="0" i="0" u="none" strike="noStrike" dirty="0" smtClean="0">
                          <a:solidFill>
                            <a:srgbClr val="000000"/>
                          </a:solidFill>
                          <a:latin typeface="Arial"/>
                        </a:rPr>
                        <a:t> End Stocks  (mil ton)</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25</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16</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en-US" sz="1400" b="0" i="0" u="none" strike="noStrike" dirty="0" smtClean="0">
                          <a:solidFill>
                            <a:srgbClr val="000000"/>
                          </a:solidFill>
                          <a:latin typeface="Arial"/>
                        </a:rPr>
                        <a:t>53.6</a:t>
                      </a:r>
                      <a:endParaRPr lang="en-US"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600" b="0" i="0" u="none" strike="noStrike" dirty="0">
                          <a:solidFill>
                            <a:srgbClr val="00B050"/>
                          </a:solidFill>
                          <a:latin typeface="Arial"/>
                        </a:rPr>
                        <a:t>235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975">
                <a:tc>
                  <a:txBody>
                    <a:bodyPr/>
                    <a:lstStyle/>
                    <a:p>
                      <a:pPr algn="l" fontAlgn="b"/>
                      <a:r>
                        <a:rPr lang="en-US" sz="1400" b="0" i="0" u="none" strike="noStrike" dirty="0" smtClean="0">
                          <a:solidFill>
                            <a:srgbClr val="000000"/>
                          </a:solidFill>
                          <a:latin typeface="Arial"/>
                        </a:rPr>
                        <a:t> Avg</a:t>
                      </a:r>
                      <a:r>
                        <a:rPr lang="en-US" sz="1400" b="0" i="0" u="none" strike="noStrike" dirty="0">
                          <a:solidFill>
                            <a:srgbClr val="000000"/>
                          </a:solidFill>
                          <a:latin typeface="Arial"/>
                        </a:rPr>
                        <a:t>. farm price ($/</a:t>
                      </a:r>
                      <a:r>
                        <a:rPr lang="en-US" sz="1400" b="0" i="0" u="none" strike="noStrike" dirty="0" err="1">
                          <a:solidFill>
                            <a:srgbClr val="000000"/>
                          </a:solidFill>
                          <a:latin typeface="Arial"/>
                        </a:rPr>
                        <a:t>bu</a:t>
                      </a:r>
                      <a:r>
                        <a:rPr lang="en-US" sz="1400" b="0" i="0" u="none" strike="noStrike" dirty="0">
                          <a:solidFill>
                            <a:srgbClr val="000000"/>
                          </a:solidFill>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6.22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US" sz="1400" b="0" i="0" u="none" strike="noStrike" dirty="0">
                          <a:solidFill>
                            <a:srgbClr val="000000"/>
                          </a:solidFill>
                          <a:latin typeface="Arial"/>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latin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400" b="1" smtClean="0"/>
              <a:t>Country-wise Corn Market Dynamics</a:t>
            </a:r>
          </a:p>
        </p:txBody>
      </p:sp>
      <p:sp>
        <p:nvSpPr>
          <p:cNvPr id="4" name="Slide Number Placeholder 3"/>
          <p:cNvSpPr>
            <a:spLocks noGrp="1"/>
          </p:cNvSpPr>
          <p:nvPr>
            <p:ph type="sldNum" sz="quarter" idx="10"/>
          </p:nvPr>
        </p:nvSpPr>
        <p:spPr/>
        <p:txBody>
          <a:bodyPr/>
          <a:lstStyle/>
          <a:p>
            <a:pPr>
              <a:defRPr/>
            </a:pPr>
            <a:fld id="{BFE02E26-94A7-43A0-B391-56A242AC90C4}" type="slidenum">
              <a:rPr lang="en-US" smtClean="0"/>
              <a:pPr>
                <a:defRPr/>
              </a:pPr>
              <a:t>13</a:t>
            </a:fld>
            <a:endParaRPr lang="en-US" dirty="0"/>
          </a:p>
        </p:txBody>
      </p:sp>
      <p:sp>
        <p:nvSpPr>
          <p:cNvPr id="20484" name="Content Placeholder 2"/>
          <p:cNvSpPr>
            <a:spLocks noGrp="1"/>
          </p:cNvSpPr>
          <p:nvPr>
            <p:ph idx="1"/>
          </p:nvPr>
        </p:nvSpPr>
        <p:spPr>
          <a:xfrm>
            <a:off x="381000" y="1371600"/>
            <a:ext cx="8382000" cy="5257800"/>
          </a:xfrm>
        </p:spPr>
        <p:txBody>
          <a:bodyPr/>
          <a:lstStyle/>
          <a:p>
            <a:pPr algn="just"/>
            <a:r>
              <a:rPr lang="en-US" sz="2200" b="1" u="sng" dirty="0" smtClean="0"/>
              <a:t>Competition for corn exports </a:t>
            </a:r>
            <a:r>
              <a:rPr lang="en-US" sz="2200" dirty="0" smtClean="0"/>
              <a:t>is only expected to increase, as Brazil begins exporting more corn and Ukraine continues its exports. </a:t>
            </a:r>
          </a:p>
          <a:p>
            <a:pPr algn="just"/>
            <a:r>
              <a:rPr lang="en-US" sz="2200" dirty="0" smtClean="0"/>
              <a:t>Argentina and Brazil corn production to stand at </a:t>
            </a:r>
            <a:r>
              <a:rPr lang="en-US" sz="2200" b="1" u="sng" dirty="0" smtClean="0"/>
              <a:t>27.5 mil ton </a:t>
            </a:r>
            <a:r>
              <a:rPr lang="en-US" sz="2200" dirty="0" smtClean="0"/>
              <a:t>(+27% y/y) and 72.5 mil ton (+0.7% y/y) respectively.</a:t>
            </a:r>
          </a:p>
          <a:p>
            <a:pPr algn="just"/>
            <a:r>
              <a:rPr lang="en-US" sz="2200" dirty="0" smtClean="0"/>
              <a:t>Argentina and Brazil are anticipated to hit the markets based on weather/ moisture content of the grains and logistics status.</a:t>
            </a:r>
          </a:p>
          <a:p>
            <a:pPr algn="just"/>
            <a:r>
              <a:rPr lang="en-US" sz="2200" b="1" u="sng" dirty="0" smtClean="0"/>
              <a:t>Ukraine </a:t>
            </a:r>
            <a:r>
              <a:rPr lang="en-US" sz="2200" dirty="0" smtClean="0"/>
              <a:t>has exported near 10 million tons of corn in the 2012/2013 marketing year. </a:t>
            </a:r>
          </a:p>
          <a:p>
            <a:pPr algn="just"/>
            <a:r>
              <a:rPr lang="en-US" sz="2200" dirty="0" smtClean="0"/>
              <a:t>Global total grains supply (production+ carry in stocks) for 2012-13 is decline by 3% y/y to 2146.3 million tons.</a:t>
            </a:r>
          </a:p>
          <a:p>
            <a:pPr algn="just"/>
            <a:r>
              <a:rPr lang="en-US" sz="2200" dirty="0" smtClean="0"/>
              <a:t>Higher food (+0.7%) and decline in industrial (-2.3% y/y) and feed consumption (-2.65% y/y), in total these put ending stocks down by 11% y/y.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b="1" smtClean="0"/>
              <a:t>CBOT Corn Futures Trend</a:t>
            </a:r>
          </a:p>
        </p:txBody>
      </p:sp>
      <p:sp>
        <p:nvSpPr>
          <p:cNvPr id="4" name="Slide Number Placeholder 3"/>
          <p:cNvSpPr>
            <a:spLocks noGrp="1"/>
          </p:cNvSpPr>
          <p:nvPr>
            <p:ph type="sldNum" sz="quarter" idx="10"/>
          </p:nvPr>
        </p:nvSpPr>
        <p:spPr/>
        <p:txBody>
          <a:bodyPr/>
          <a:lstStyle/>
          <a:p>
            <a:pPr>
              <a:defRPr/>
            </a:pPr>
            <a:fld id="{AFD6EA35-1E0B-4B89-83F0-458CC90479C0}" type="slidenum">
              <a:rPr lang="en-US" smtClean="0"/>
              <a:pPr>
                <a:defRPr/>
              </a:pPr>
              <a:t>14</a:t>
            </a:fld>
            <a:endParaRPr lang="en-US" dirty="0"/>
          </a:p>
        </p:txBody>
      </p:sp>
      <p:pic>
        <p:nvPicPr>
          <p:cNvPr id="21508" name="Picture 2"/>
          <p:cNvPicPr>
            <a:picLocks noChangeAspect="1" noChangeArrowheads="1"/>
          </p:cNvPicPr>
          <p:nvPr/>
        </p:nvPicPr>
        <p:blipFill>
          <a:blip r:embed="rId2" cstate="print"/>
          <a:srcRect/>
          <a:stretch>
            <a:fillRect/>
          </a:stretch>
        </p:blipFill>
        <p:spPr bwMode="auto">
          <a:xfrm>
            <a:off x="609600" y="1371600"/>
            <a:ext cx="811371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400" b="1" smtClean="0"/>
              <a:t>CBOT Futures Forward Curve</a:t>
            </a:r>
          </a:p>
        </p:txBody>
      </p:sp>
      <p:sp>
        <p:nvSpPr>
          <p:cNvPr id="4" name="Slide Number Placeholder 3"/>
          <p:cNvSpPr>
            <a:spLocks noGrp="1"/>
          </p:cNvSpPr>
          <p:nvPr>
            <p:ph type="sldNum" sz="quarter" idx="10"/>
          </p:nvPr>
        </p:nvSpPr>
        <p:spPr/>
        <p:txBody>
          <a:bodyPr/>
          <a:lstStyle/>
          <a:p>
            <a:pPr>
              <a:defRPr/>
            </a:pPr>
            <a:fld id="{7C6030AC-AEAB-43DB-9EFB-5833A6315F3C}" type="slidenum">
              <a:rPr lang="en-US" smtClean="0"/>
              <a:pPr>
                <a:defRPr/>
              </a:pPr>
              <a:t>15</a:t>
            </a:fld>
            <a:endParaRPr lang="en-US" dirty="0"/>
          </a:p>
        </p:txBody>
      </p:sp>
      <p:sp>
        <p:nvSpPr>
          <p:cNvPr id="7" name="Rectangle 6"/>
          <p:cNvSpPr/>
          <p:nvPr/>
        </p:nvSpPr>
        <p:spPr>
          <a:xfrm>
            <a:off x="3733800" y="3733800"/>
            <a:ext cx="2895600" cy="38100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09600" y="5410200"/>
            <a:ext cx="7696200" cy="990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a:defRPr/>
            </a:pPr>
            <a:r>
              <a:rPr lang="en-US" dirty="0"/>
              <a:t>CBOT Futures Forward Curve indicates lower prices for Sep’13 contracts which are near </a:t>
            </a:r>
            <a:r>
              <a:rPr lang="en-US" dirty="0" smtClean="0"/>
              <a:t>590 cents/bushel </a:t>
            </a:r>
            <a:r>
              <a:rPr lang="en-US" dirty="0"/>
              <a:t>against </a:t>
            </a:r>
            <a:r>
              <a:rPr lang="en-US" dirty="0" smtClean="0"/>
              <a:t>729 cents/bushel </a:t>
            </a:r>
            <a:r>
              <a:rPr lang="en-US" dirty="0"/>
              <a:t>of current price and same indicates </a:t>
            </a:r>
            <a:r>
              <a:rPr lang="en-US" dirty="0" smtClean="0"/>
              <a:t> current market expectations of higher </a:t>
            </a:r>
            <a:r>
              <a:rPr lang="en-US" dirty="0"/>
              <a:t>production for 2013-14 season</a:t>
            </a:r>
          </a:p>
        </p:txBody>
      </p:sp>
      <p:pic>
        <p:nvPicPr>
          <p:cNvPr id="1027" name="Picture 3"/>
          <p:cNvPicPr>
            <a:picLocks noChangeAspect="1" noChangeArrowheads="1"/>
          </p:cNvPicPr>
          <p:nvPr/>
        </p:nvPicPr>
        <p:blipFill>
          <a:blip r:embed="rId2" cstate="print"/>
          <a:srcRect/>
          <a:stretch>
            <a:fillRect/>
          </a:stretch>
        </p:blipFill>
        <p:spPr bwMode="auto">
          <a:xfrm>
            <a:off x="609600" y="1219200"/>
            <a:ext cx="6400800" cy="4105275"/>
          </a:xfrm>
          <a:prstGeom prst="rect">
            <a:avLst/>
          </a:prstGeom>
          <a:noFill/>
          <a:ln w="9525">
            <a:noFill/>
            <a:miter lim="800000"/>
            <a:headEnd/>
            <a:tailEnd/>
          </a:ln>
          <a:effectLst/>
        </p:spPr>
      </p:pic>
      <p:sp>
        <p:nvSpPr>
          <p:cNvPr id="9" name="Up Arrow 8"/>
          <p:cNvSpPr/>
          <p:nvPr/>
        </p:nvSpPr>
        <p:spPr>
          <a:xfrm rot="10800000">
            <a:off x="7239000" y="2590800"/>
            <a:ext cx="457200" cy="533400"/>
          </a:xfrm>
          <a:prstGeom prst="upArrow">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8382000" y="3048000"/>
            <a:ext cx="457200" cy="5334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7239000" y="2743200"/>
            <a:ext cx="1524000" cy="685800"/>
          </a:xfrm>
          <a:prstGeom prst="line">
            <a:avLst/>
          </a:prstGeom>
          <a:ln w="73025">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Global Corn:</a:t>
            </a:r>
            <a:r>
              <a:rPr lang="en-US" dirty="0" smtClean="0"/>
              <a:t/>
            </a:r>
            <a:br>
              <a:rPr lang="en-US" dirty="0" smtClean="0"/>
            </a:br>
            <a:r>
              <a:rPr lang="en-US" dirty="0" smtClean="0"/>
              <a:t>CME Corn Futures., Cents/bushel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F79CE-B7ED-4092-BDE5-6AA2A4A0429F}" type="slidenum">
              <a:rPr lang="en-US" smtClean="0"/>
              <a:pPr>
                <a:defRPr/>
              </a:pPr>
              <a:t>16</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31775" y="1390650"/>
            <a:ext cx="8678863" cy="478155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400" b="1" smtClean="0"/>
              <a:t>Maize Nizamabad Spot, INR/Qtl.</a:t>
            </a:r>
          </a:p>
        </p:txBody>
      </p:sp>
      <p:sp>
        <p:nvSpPr>
          <p:cNvPr id="4" name="Slide Number Placeholder 3"/>
          <p:cNvSpPr>
            <a:spLocks noGrp="1"/>
          </p:cNvSpPr>
          <p:nvPr>
            <p:ph type="sldNum" sz="quarter" idx="10"/>
          </p:nvPr>
        </p:nvSpPr>
        <p:spPr/>
        <p:txBody>
          <a:bodyPr/>
          <a:lstStyle/>
          <a:p>
            <a:pPr>
              <a:defRPr/>
            </a:pPr>
            <a:fld id="{02D9FEB5-8270-449F-9A63-8E154FD029B3}" type="slidenum">
              <a:rPr lang="en-US" smtClean="0"/>
              <a:pPr>
                <a:defRPr/>
              </a:pPr>
              <a:t>17</a:t>
            </a:fld>
            <a:endParaRPr lang="en-US" dirty="0"/>
          </a:p>
        </p:txBody>
      </p:sp>
      <p:pic>
        <p:nvPicPr>
          <p:cNvPr id="23556" name="Picture 4"/>
          <p:cNvPicPr>
            <a:picLocks noChangeAspect="1" noChangeArrowheads="1"/>
          </p:cNvPicPr>
          <p:nvPr/>
        </p:nvPicPr>
        <p:blipFill>
          <a:blip r:embed="rId2" cstate="print"/>
          <a:srcRect/>
          <a:stretch>
            <a:fillRect/>
          </a:stretch>
        </p:blipFill>
        <p:spPr bwMode="auto">
          <a:xfrm>
            <a:off x="228600" y="1447800"/>
            <a:ext cx="8683625" cy="4724400"/>
          </a:xfrm>
          <a:prstGeom prst="rect">
            <a:avLst/>
          </a:prstGeom>
          <a:noFill/>
          <a:ln w="19050">
            <a:solidFill>
              <a:srgbClr val="000000"/>
            </a:solidFill>
            <a:miter lim="800000"/>
            <a:headEnd/>
            <a:tailEnd/>
          </a:ln>
        </p:spPr>
      </p:pic>
      <p:cxnSp>
        <p:nvCxnSpPr>
          <p:cNvPr id="6" name="Straight Connector 5"/>
          <p:cNvCxnSpPr/>
          <p:nvPr/>
        </p:nvCxnSpPr>
        <p:spPr>
          <a:xfrm>
            <a:off x="6705600" y="2590800"/>
            <a:ext cx="228600" cy="76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934200" y="2438400"/>
            <a:ext cx="152400" cy="2286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86600" y="2438400"/>
            <a:ext cx="228600" cy="3048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15200" y="2209800"/>
            <a:ext cx="304800" cy="5334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400" b="1" smtClean="0"/>
              <a:t>Price Outlook- Maize</a:t>
            </a:r>
          </a:p>
        </p:txBody>
      </p:sp>
      <p:graphicFrame>
        <p:nvGraphicFramePr>
          <p:cNvPr id="5" name="Content Placeholder 4"/>
          <p:cNvGraphicFramePr>
            <a:graphicFrameLocks noGrp="1"/>
          </p:cNvGraphicFramePr>
          <p:nvPr>
            <p:ph idx="1"/>
          </p:nvPr>
        </p:nvGraphicFramePr>
        <p:xfrm>
          <a:off x="152400" y="2454275"/>
          <a:ext cx="8700584" cy="1584960"/>
        </p:xfrm>
        <a:graphic>
          <a:graphicData uri="http://schemas.openxmlformats.org/drawingml/2006/table">
            <a:tbl>
              <a:tblPr firstRow="1" bandRow="1">
                <a:tableStyleId>{2A488322-F2BA-4B5B-9748-0D474271808F}</a:tableStyleId>
              </a:tblPr>
              <a:tblGrid>
                <a:gridCol w="2100447"/>
                <a:gridCol w="799538"/>
                <a:gridCol w="1235270"/>
                <a:gridCol w="1050224"/>
                <a:gridCol w="1103371"/>
                <a:gridCol w="1205867"/>
                <a:gridCol w="1205867"/>
              </a:tblGrid>
              <a:tr h="313715">
                <a:tc>
                  <a:txBody>
                    <a:bodyPr/>
                    <a:lstStyle/>
                    <a:p>
                      <a:r>
                        <a:rPr lang="en-US" sz="1600" dirty="0" smtClean="0">
                          <a:latin typeface="Arial" pitchFamily="34" charset="0"/>
                          <a:cs typeface="Arial" pitchFamily="34" charset="0"/>
                        </a:rPr>
                        <a:t>Market &amp; current</a:t>
                      </a:r>
                      <a:r>
                        <a:rPr lang="en-US" sz="1600" baseline="0" dirty="0" smtClean="0">
                          <a:latin typeface="Arial" pitchFamily="34" charset="0"/>
                          <a:cs typeface="Arial" pitchFamily="34" charset="0"/>
                        </a:rPr>
                        <a:t> price </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JFM’2013</a:t>
                      </a:r>
                      <a:endParaRPr lang="en-US"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AMJ ’13</a:t>
                      </a:r>
                      <a:endParaRPr lang="en-US"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JAS ’13</a:t>
                      </a:r>
                      <a:endParaRPr lang="en-US"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OND’13</a:t>
                      </a:r>
                      <a:endParaRPr lang="en-US"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JFM’14</a:t>
                      </a:r>
                      <a:endParaRPr lang="en-US"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715">
                <a:tc rowSpan="3">
                  <a:txBody>
                    <a:bodyPr/>
                    <a:lstStyle/>
                    <a:p>
                      <a:r>
                        <a:rPr lang="en-US" sz="1600" b="1" dirty="0" smtClean="0">
                          <a:latin typeface="Arial" pitchFamily="34" charset="0"/>
                          <a:cs typeface="Arial" pitchFamily="34" charset="0"/>
                        </a:rPr>
                        <a:t>Maize/ Corn </a:t>
                      </a:r>
                    </a:p>
                    <a:p>
                      <a:r>
                        <a:rPr lang="en-US" sz="1400" dirty="0" smtClean="0">
                          <a:latin typeface="Arial" pitchFamily="34" charset="0"/>
                          <a:cs typeface="Arial" pitchFamily="34" charset="0"/>
                        </a:rPr>
                        <a:t>(INR 1320/</a:t>
                      </a:r>
                      <a:r>
                        <a:rPr lang="en-US" sz="1400" dirty="0" err="1" smtClean="0">
                          <a:latin typeface="Arial" pitchFamily="34" charset="0"/>
                          <a:cs typeface="Arial" pitchFamily="34" charset="0"/>
                        </a:rPr>
                        <a:t>qtl</a:t>
                      </a:r>
                      <a:r>
                        <a:rPr lang="en-US" sz="1400" baseline="0" dirty="0" smtClean="0">
                          <a:latin typeface="Arial" pitchFamily="34" charset="0"/>
                          <a:cs typeface="Arial" pitchFamily="34" charset="0"/>
                        </a:rPr>
                        <a:t>) as on 21</a:t>
                      </a:r>
                      <a:r>
                        <a:rPr lang="en-US" sz="1400" baseline="30000" dirty="0" smtClean="0">
                          <a:latin typeface="Arial" pitchFamily="34" charset="0"/>
                          <a:cs typeface="Arial" pitchFamily="34" charset="0"/>
                        </a:rPr>
                        <a:t>st</a:t>
                      </a:r>
                      <a:r>
                        <a:rPr lang="en-US" sz="1400" baseline="0" dirty="0" smtClean="0">
                          <a:latin typeface="Arial" pitchFamily="34" charset="0"/>
                          <a:cs typeface="Arial" pitchFamily="34" charset="0"/>
                        </a:rPr>
                        <a:t> Mar’13</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1360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1350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1400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1400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71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Low</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1250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1350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1200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1300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71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Avg.</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1300</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1325</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1375</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1275</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latin typeface="Arial" pitchFamily="34" charset="0"/>
                          <a:cs typeface="Arial" pitchFamily="34" charset="0"/>
                        </a:rPr>
                        <a:t>1350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DE5DD5D8-128F-44E7-A68A-5F26FE8C5036}"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b="1" smtClean="0"/>
              <a:t>Maize Risk Environment</a:t>
            </a:r>
          </a:p>
        </p:txBody>
      </p:sp>
      <p:sp>
        <p:nvSpPr>
          <p:cNvPr id="4" name="Slide Number Placeholder 3"/>
          <p:cNvSpPr>
            <a:spLocks noGrp="1"/>
          </p:cNvSpPr>
          <p:nvPr>
            <p:ph type="sldNum" sz="quarter" idx="10"/>
          </p:nvPr>
        </p:nvSpPr>
        <p:spPr/>
        <p:txBody>
          <a:bodyPr/>
          <a:lstStyle/>
          <a:p>
            <a:pPr>
              <a:defRPr/>
            </a:pPr>
            <a:fld id="{09AFB29C-560D-4237-9E88-7E4B9A33A3E9}" type="slidenum">
              <a:rPr lang="en-US" smtClean="0"/>
              <a:pPr>
                <a:defRPr/>
              </a:pPr>
              <a:t>19</a:t>
            </a:fld>
            <a:endParaRPr lang="en-US" dirty="0"/>
          </a:p>
        </p:txBody>
      </p:sp>
      <p:pic>
        <p:nvPicPr>
          <p:cNvPr id="1024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62063"/>
            <a:ext cx="7726363"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431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1143000"/>
            <a:ext cx="7772400" cy="1828800"/>
          </a:xfrm>
        </p:spPr>
        <p:txBody>
          <a:bodyPr/>
          <a:lstStyle/>
          <a:p>
            <a:r>
              <a:rPr lang="en-US"/>
              <a:t>We have a great principle of accommodation which maximizes the utility of various inputs that are available. That is….</a:t>
            </a:r>
          </a:p>
        </p:txBody>
      </p:sp>
      <p:sp>
        <p:nvSpPr>
          <p:cNvPr id="62467" name="Rectangle 3"/>
          <p:cNvSpPr>
            <a:spLocks noChangeArrowheads="1"/>
          </p:cNvSpPr>
          <p:nvPr/>
        </p:nvSpPr>
        <p:spPr bwMode="auto">
          <a:xfrm>
            <a:off x="990600" y="3429000"/>
            <a:ext cx="7772400" cy="1143000"/>
          </a:xfrm>
          <a:prstGeom prst="rect">
            <a:avLst/>
          </a:prstGeom>
          <a:noFill/>
          <a:ln w="9525">
            <a:noFill/>
            <a:miter lim="800000"/>
            <a:headEnd/>
            <a:tailEnd/>
          </a:ln>
          <a:effectLst/>
        </p:spPr>
        <p:txBody>
          <a:bodyPr anchor="ctr"/>
          <a:lstStyle/>
          <a:p>
            <a:r>
              <a:rPr lang="en-US" sz="4600">
                <a:latin typeface="Monotype Corsiva" pitchFamily="66" charset="0"/>
              </a:rPr>
              <a:t>Mapping the market thought</a:t>
            </a:r>
          </a:p>
        </p:txBody>
      </p:sp>
      <p:graphicFrame>
        <p:nvGraphicFramePr>
          <p:cNvPr id="62468" name="Object 4"/>
          <p:cNvGraphicFramePr>
            <a:graphicFrameLocks noChangeAspect="1"/>
          </p:cNvGraphicFramePr>
          <p:nvPr/>
        </p:nvGraphicFramePr>
        <p:xfrm>
          <a:off x="516338" y="1295400"/>
          <a:ext cx="8077200" cy="5168900"/>
        </p:xfrm>
        <a:graphic>
          <a:graphicData uri="http://schemas.openxmlformats.org/presentationml/2006/ole">
            <mc:AlternateContent xmlns:mc="http://schemas.openxmlformats.org/markup-compatibility/2006">
              <mc:Choice xmlns:v="urn:schemas-microsoft-com:vml" Requires="v">
                <p:oleObj spid="_x0000_s1030" name="Bitmap Image" r:id="rId3" imgW="5695238" imgH="3839111" progId="">
                  <p:embed/>
                </p:oleObj>
              </mc:Choice>
              <mc:Fallback>
                <p:oleObj name="Bitmap Image" r:id="rId3" imgW="5695238" imgH="383911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38" y="1295400"/>
                        <a:ext cx="8077200"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txBox="1">
            <a:spLocks noChangeArrowheads="1"/>
          </p:cNvSpPr>
          <p:nvPr/>
        </p:nvSpPr>
        <p:spPr bwMode="auto">
          <a:xfrm>
            <a:off x="1879437" y="3810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marL="0" marR="0" lvl="0" indent="0" defTabSz="914400" eaLnBrk="1" latinLnBrk="0" hangingPunct="1">
              <a:lnSpc>
                <a:spcPct val="100000"/>
              </a:lnSpc>
              <a:buClrTx/>
              <a:buSzTx/>
              <a:buFontTx/>
              <a:buNone/>
              <a:tabLst/>
              <a:defRPr/>
            </a:pPr>
            <a:r>
              <a:rPr lang="en-US" sz="2900" b="1" smtClean="0">
                <a:solidFill>
                  <a:schemeClr val="bg1"/>
                </a:solidFill>
                <a:latin typeface="+mj-lt"/>
                <a:ea typeface="+mj-ea"/>
                <a:cs typeface="+mj-cs"/>
              </a:rPr>
              <a:t>Mapping the market thought</a:t>
            </a:r>
            <a:endParaRPr lang="en-US" sz="2900" b="1">
              <a:solidFill>
                <a:schemeClr val="bg1"/>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gtEl>
                                        <p:attrNameLst>
                                          <p:attrName>style.visibility</p:attrName>
                                        </p:attrNameLst>
                                      </p:cBhvr>
                                      <p:to>
                                        <p:strVal val="visible"/>
                                      </p:to>
                                    </p:set>
                                    <p:anim calcmode="lin" valueType="num">
                                      <p:cBhvr additive="base">
                                        <p:cTn id="13" dur="500" fill="hold"/>
                                        <p:tgtEl>
                                          <p:spTgt spid="62467"/>
                                        </p:tgtEl>
                                        <p:attrNameLst>
                                          <p:attrName>ppt_x</p:attrName>
                                        </p:attrNameLst>
                                      </p:cBhvr>
                                      <p:tavLst>
                                        <p:tav tm="0">
                                          <p:val>
                                            <p:strVal val="0-#ppt_w/2"/>
                                          </p:val>
                                        </p:tav>
                                        <p:tav tm="100000">
                                          <p:val>
                                            <p:strVal val="#ppt_x"/>
                                          </p:val>
                                        </p:tav>
                                      </p:tavLst>
                                    </p:anim>
                                    <p:anim calcmode="lin" valueType="num">
                                      <p:cBhvr additive="base">
                                        <p:cTn id="14" dur="500" fill="hold"/>
                                        <p:tgtEl>
                                          <p:spTgt spid="624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68"/>
                                        </p:tgtEl>
                                        <p:attrNameLst>
                                          <p:attrName>style.visibility</p:attrName>
                                        </p:attrNameLst>
                                      </p:cBhvr>
                                      <p:to>
                                        <p:strVal val="visible"/>
                                      </p:to>
                                    </p:set>
                                    <p:anim calcmode="lin" valueType="num">
                                      <p:cBhvr additive="base">
                                        <p:cTn id="19" dur="500" fill="hold"/>
                                        <p:tgtEl>
                                          <p:spTgt spid="62468"/>
                                        </p:tgtEl>
                                        <p:attrNameLst>
                                          <p:attrName>ppt_x</p:attrName>
                                        </p:attrNameLst>
                                      </p:cBhvr>
                                      <p:tavLst>
                                        <p:tav tm="0">
                                          <p:val>
                                            <p:strVal val="#ppt_x"/>
                                          </p:val>
                                        </p:tav>
                                        <p:tav tm="100000">
                                          <p:val>
                                            <p:strVal val="#ppt_x"/>
                                          </p:val>
                                        </p:tav>
                                      </p:tavLst>
                                    </p:anim>
                                    <p:anim calcmode="lin" valueType="num">
                                      <p:cBhvr additive="base">
                                        <p:cTn id="20"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800" b="1" smtClean="0"/>
              <a:t>Price Risk</a:t>
            </a:r>
          </a:p>
        </p:txBody>
      </p:sp>
      <p:sp>
        <p:nvSpPr>
          <p:cNvPr id="4" name="Slide Number Placeholder 3"/>
          <p:cNvSpPr>
            <a:spLocks noGrp="1"/>
          </p:cNvSpPr>
          <p:nvPr>
            <p:ph type="sldNum" sz="quarter" idx="10"/>
          </p:nvPr>
        </p:nvSpPr>
        <p:spPr/>
        <p:txBody>
          <a:bodyPr/>
          <a:lstStyle/>
          <a:p>
            <a:pPr>
              <a:defRPr/>
            </a:pPr>
            <a:fld id="{3FF6DD8A-03D8-4AE5-9AC7-48557D2022E6}" type="slidenum">
              <a:rPr lang="en-US" smtClean="0">
                <a:solidFill>
                  <a:prstClr val="white"/>
                </a:solidFill>
              </a:rPr>
              <a:pPr>
                <a:defRPr/>
              </a:pPr>
              <a:t>20</a:t>
            </a:fld>
            <a:endParaRPr lang="en-US">
              <a:solidFill>
                <a:prstClr val="white"/>
              </a:solidFill>
            </a:endParaRPr>
          </a:p>
        </p:txBody>
      </p:sp>
      <p:graphicFrame>
        <p:nvGraphicFramePr>
          <p:cNvPr id="5" name="Table 4"/>
          <p:cNvGraphicFramePr>
            <a:graphicFrameLocks noGrp="1"/>
          </p:cNvGraphicFramePr>
          <p:nvPr/>
        </p:nvGraphicFramePr>
        <p:xfrm>
          <a:off x="304800" y="2514600"/>
          <a:ext cx="8458200" cy="3470275"/>
        </p:xfrm>
        <a:graphic>
          <a:graphicData uri="http://schemas.openxmlformats.org/drawingml/2006/table">
            <a:tbl>
              <a:tblPr firstRow="1" firstCol="1" bandRow="1">
                <a:tableStyleId>{5C22544A-7EE6-4342-B048-85BDC9FD1C3A}</a:tableStyleId>
              </a:tblPr>
              <a:tblGrid>
                <a:gridCol w="1489477"/>
                <a:gridCol w="2168123"/>
                <a:gridCol w="2209800"/>
                <a:gridCol w="2590800"/>
              </a:tblGrid>
              <a:tr h="630959">
                <a:tc>
                  <a:txBody>
                    <a:bodyPr/>
                    <a:lstStyle/>
                    <a:p>
                      <a:pPr marL="0" marR="0" algn="ctr">
                        <a:lnSpc>
                          <a:spcPct val="115000"/>
                        </a:lnSpc>
                        <a:spcBef>
                          <a:spcPts val="0"/>
                        </a:spcBef>
                        <a:spcAft>
                          <a:spcPts val="0"/>
                        </a:spcAft>
                      </a:pPr>
                      <a:r>
                        <a:rPr lang="en-US" sz="1800" baseline="0" dirty="0" smtClean="0">
                          <a:effectLst/>
                        </a:rPr>
                        <a:t>Industry pain point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Challenge</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Impact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How to address?</a:t>
                      </a:r>
                      <a:endParaRPr lang="en-US" sz="1800" baseline="0" dirty="0">
                        <a:effectLst/>
                        <a:latin typeface="Calibri"/>
                        <a:ea typeface="Calibri"/>
                        <a:cs typeface="Times New Roman"/>
                      </a:endParaRPr>
                    </a:p>
                  </a:txBody>
                  <a:tcPr marL="68580" marR="68580" marT="0" marB="0" anchor="ctr"/>
                </a:tc>
              </a:tr>
              <a:tr h="283931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baseline="0" dirty="0" smtClean="0">
                          <a:solidFill>
                            <a:schemeClr val="lt1"/>
                          </a:solidFill>
                          <a:effectLst/>
                          <a:latin typeface="+mn-lt"/>
                          <a:ea typeface="+mn-ea"/>
                          <a:cs typeface="+mn-cs"/>
                        </a:rPr>
                        <a:t>Price Risk</a:t>
                      </a:r>
                    </a:p>
                    <a:p>
                      <a:pPr marL="0" marR="0">
                        <a:lnSpc>
                          <a:spcPct val="115000"/>
                        </a:lnSpc>
                        <a:spcBef>
                          <a:spcPts val="0"/>
                        </a:spcBef>
                        <a:spcAft>
                          <a:spcPts val="0"/>
                        </a:spcAft>
                      </a:pPr>
                      <a:endParaRPr lang="en-US" sz="1800" baseline="0" dirty="0">
                        <a:effectLst/>
                        <a:latin typeface="Calibri"/>
                        <a:ea typeface="Calibri"/>
                        <a:cs typeface="Times New Roman"/>
                      </a:endParaRPr>
                    </a:p>
                  </a:txBody>
                  <a:tcPr marL="68580" marR="68580" marT="0" marB="0" anchor="ctr"/>
                </a:tc>
                <a:tc>
                  <a:txBody>
                    <a:bodyPr/>
                    <a:lstStyle/>
                    <a:p>
                      <a:pPr marL="171450" indent="-171450">
                        <a:buFont typeface="Arial" pitchFamily="34" charset="0"/>
                        <a:buChar char="•"/>
                      </a:pPr>
                      <a:r>
                        <a:rPr lang="en-US" sz="1800" dirty="0" smtClean="0"/>
                        <a:t>Challenge to deal with</a:t>
                      </a:r>
                      <a:r>
                        <a:rPr lang="en-US" sz="1800" baseline="0" dirty="0" smtClean="0"/>
                        <a:t> unanticipated price changes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Difficulty in securing long term contracts</a:t>
                      </a:r>
                      <a:r>
                        <a:rPr lang="en-US" sz="1800" baseline="0" dirty="0" smtClean="0"/>
                        <a:t> </a:t>
                      </a:r>
                    </a:p>
                    <a:p>
                      <a:pPr marL="171450" indent="-171450">
                        <a:buFont typeface="Arial" pitchFamily="34" charset="0"/>
                        <a:buNone/>
                      </a:pPr>
                      <a:endParaRPr lang="en-US" sz="1800" baseline="0" dirty="0" smtClean="0"/>
                    </a:p>
                    <a:p>
                      <a:pPr marL="171450" indent="-171450">
                        <a:buFont typeface="Arial" pitchFamily="34" charset="0"/>
                        <a:buNone/>
                      </a:pPr>
                      <a:endParaRPr lang="en-US" sz="1800" dirty="0" smtClean="0"/>
                    </a:p>
                  </a:txBody>
                  <a:tcPr marL="68580" marR="68580" marT="0" marB="0" anchor="ctr"/>
                </a:tc>
                <a:tc>
                  <a:txBody>
                    <a:bodyPr/>
                    <a:lstStyle/>
                    <a:p>
                      <a:pPr marL="171450" marR="0" indent="-171450" algn="l" defTabSz="914400" rtl="0" eaLnBrk="1" latinLnBrk="0" hangingPunct="1">
                        <a:lnSpc>
                          <a:spcPct val="115000"/>
                        </a:lnSpc>
                        <a:spcBef>
                          <a:spcPts val="0"/>
                        </a:spcBef>
                        <a:spcAft>
                          <a:spcPts val="0"/>
                        </a:spcAft>
                        <a:buFont typeface="Arial" pitchFamily="34" charset="0"/>
                        <a:buNone/>
                      </a:pPr>
                      <a:r>
                        <a:rPr lang="en-US" sz="1800" kern="1200" dirty="0" smtClean="0">
                          <a:solidFill>
                            <a:schemeClr val="dk1"/>
                          </a:solidFill>
                          <a:latin typeface="+mn-lt"/>
                          <a:ea typeface="+mn-ea"/>
                          <a:cs typeface="+mn-cs"/>
                        </a:rPr>
                        <a:t>Impact on entire value chain</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Farmers’ income </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Sharp Changes in acreages </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baseline="0" dirty="0" smtClean="0">
                          <a:solidFill>
                            <a:schemeClr val="dk1"/>
                          </a:solidFill>
                          <a:latin typeface="+mn-lt"/>
                          <a:ea typeface="+mn-ea"/>
                          <a:cs typeface="+mn-cs"/>
                        </a:rPr>
                        <a:t>P&amp;L impact for businesses</a:t>
                      </a:r>
                      <a:endParaRPr lang="en-US" sz="1800" kern="1200" dirty="0" smtClean="0">
                        <a:solidFill>
                          <a:schemeClr val="dk1"/>
                        </a:solidFill>
                        <a:latin typeface="+mn-lt"/>
                        <a:ea typeface="+mn-ea"/>
                        <a:cs typeface="+mn-cs"/>
                      </a:endParaRP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Supply adjustment to prices</a:t>
                      </a:r>
                    </a:p>
                  </a:txBody>
                  <a:tcPr marL="68580" marR="68580" marT="0" marB="0" anchor="ctr"/>
                </a:tc>
                <a:tc>
                  <a:txBody>
                    <a:bodyPr/>
                    <a:lstStyle/>
                    <a:p>
                      <a:pPr marL="342900"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Can mitigate risk by proper use of hedging mechanism:</a:t>
                      </a:r>
                    </a:p>
                    <a:p>
                      <a:pPr marL="342900"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Physical and financial hedging </a:t>
                      </a:r>
                    </a:p>
                    <a:p>
                      <a:pPr marL="342900"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Long term tie ups</a:t>
                      </a:r>
                    </a:p>
                  </a:txBody>
                  <a:tcPr marL="68580" marR="68580" marT="0" marB="0" anchor="ctr"/>
                </a:tc>
              </a:tr>
            </a:tbl>
          </a:graphicData>
        </a:graphic>
      </p:graphicFrame>
      <p:pic>
        <p:nvPicPr>
          <p:cNvPr id="8" name="Picture 29" descr="http://assets.knowledge.allianz.com/img/indian_farmer_maize_z_53012.jpg"/>
          <p:cNvPicPr>
            <a:picLocks noChangeAspect="1" noChangeArrowheads="1"/>
          </p:cNvPicPr>
          <p:nvPr/>
        </p:nvPicPr>
        <p:blipFill>
          <a:blip r:embed="rId2" cstate="print"/>
          <a:srcRect l="18182" r="21212"/>
          <a:stretch>
            <a:fillRect/>
          </a:stretch>
        </p:blipFill>
        <p:spPr bwMode="auto">
          <a:xfrm>
            <a:off x="3886200" y="1524000"/>
            <a:ext cx="952500" cy="762000"/>
          </a:xfrm>
          <a:prstGeom prst="rect">
            <a:avLst/>
          </a:prstGeom>
          <a:ln>
            <a:noFill/>
          </a:ln>
          <a:effectLst>
            <a:softEdge rad="112500"/>
          </a:effectLst>
        </p:spPr>
      </p:pic>
      <p:pic>
        <p:nvPicPr>
          <p:cNvPr id="9" name="Picture 25" descr="http://t0.gstatic.com/images?q=tbn:ANd9GcSfgsh07RtG87f9cWcafH_cwZTwm-xmpar4cwv_AViZeynDQEP-"/>
          <p:cNvPicPr>
            <a:picLocks noChangeAspect="1" noChangeArrowheads="1"/>
          </p:cNvPicPr>
          <p:nvPr/>
        </p:nvPicPr>
        <p:blipFill>
          <a:blip r:embed="rId3" cstate="print"/>
          <a:srcRect/>
          <a:stretch>
            <a:fillRect/>
          </a:stretch>
        </p:blipFill>
        <p:spPr bwMode="auto">
          <a:xfrm>
            <a:off x="4800600" y="1524000"/>
            <a:ext cx="972682" cy="777306"/>
          </a:xfrm>
          <a:prstGeom prst="rect">
            <a:avLst/>
          </a:prstGeom>
          <a:ln>
            <a:noFill/>
          </a:ln>
          <a:effectLst>
            <a:softEdge rad="112500"/>
          </a:effectLst>
        </p:spPr>
      </p:pic>
      <p:pic>
        <p:nvPicPr>
          <p:cNvPr id="10" name="Picture 27" descr="http://in2eastafrica.net/wp-content/uploads/2013/03/Workers-packing-maize-at-Minimex.jpg"/>
          <p:cNvPicPr>
            <a:picLocks noChangeAspect="1" noChangeArrowheads="1"/>
          </p:cNvPicPr>
          <p:nvPr/>
        </p:nvPicPr>
        <p:blipFill>
          <a:blip r:embed="rId4" cstate="print"/>
          <a:srcRect/>
          <a:stretch>
            <a:fillRect/>
          </a:stretch>
        </p:blipFill>
        <p:spPr bwMode="auto">
          <a:xfrm>
            <a:off x="5791200" y="1524000"/>
            <a:ext cx="1010221" cy="762000"/>
          </a:xfrm>
          <a:prstGeom prst="rect">
            <a:avLst/>
          </a:prstGeom>
          <a:ln>
            <a:noFill/>
          </a:ln>
          <a:effectLst>
            <a:softEdge rad="112500"/>
          </a:effectLst>
        </p:spPr>
      </p:pic>
      <p:pic>
        <p:nvPicPr>
          <p:cNvPr id="11" name="Picture 28"/>
          <p:cNvPicPr>
            <a:picLocks noChangeAspect="1" noChangeArrowheads="1"/>
          </p:cNvPicPr>
          <p:nvPr/>
        </p:nvPicPr>
        <p:blipFill>
          <a:blip r:embed="rId5" cstate="print"/>
          <a:srcRect/>
          <a:stretch>
            <a:fillRect/>
          </a:stretch>
        </p:blipFill>
        <p:spPr bwMode="auto">
          <a:xfrm>
            <a:off x="6705600" y="1524000"/>
            <a:ext cx="1087448" cy="759254"/>
          </a:xfrm>
          <a:prstGeom prst="rect">
            <a:avLst/>
          </a:prstGeom>
          <a:ln>
            <a:noFill/>
          </a:ln>
          <a:effectLst>
            <a:softEdge rad="112500"/>
          </a:effectLst>
        </p:spPr>
      </p:pic>
    </p:spTree>
    <p:extLst>
      <p:ext uri="{BB962C8B-B14F-4D97-AF65-F5344CB8AC3E}">
        <p14:creationId xmlns:p14="http://schemas.microsoft.com/office/powerpoint/2010/main" val="656621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Volatility in Maize Prices</a:t>
            </a:r>
          </a:p>
        </p:txBody>
      </p:sp>
      <p:sp>
        <p:nvSpPr>
          <p:cNvPr id="4" name="Slide Number Placeholder 3"/>
          <p:cNvSpPr>
            <a:spLocks noGrp="1"/>
          </p:cNvSpPr>
          <p:nvPr>
            <p:ph type="sldNum" sz="quarter" idx="10"/>
          </p:nvPr>
        </p:nvSpPr>
        <p:spPr/>
        <p:txBody>
          <a:bodyPr/>
          <a:lstStyle/>
          <a:p>
            <a:pPr>
              <a:defRPr/>
            </a:pPr>
            <a:fld id="{CC8A0B7E-04EE-4DF9-8F53-CFCF5497A182}" type="slidenum">
              <a:rPr lang="en-US" smtClean="0"/>
              <a:pPr>
                <a:defRPr/>
              </a:pPr>
              <a:t>21</a:t>
            </a:fld>
            <a:endParaRPr lang="en-US" dirty="0"/>
          </a:p>
        </p:txBody>
      </p:sp>
      <p:graphicFrame>
        <p:nvGraphicFramePr>
          <p:cNvPr id="5" name="Chart 4"/>
          <p:cNvGraphicFramePr>
            <a:graphicFrameLocks/>
          </p:cNvGraphicFramePr>
          <p:nvPr/>
        </p:nvGraphicFramePr>
        <p:xfrm>
          <a:off x="609600" y="1371600"/>
          <a:ext cx="8024813"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4246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t>Maize Price Avar</a:t>
            </a:r>
          </a:p>
        </p:txBody>
      </p:sp>
      <p:sp>
        <p:nvSpPr>
          <p:cNvPr id="4" name="Slide Number Placeholder 3"/>
          <p:cNvSpPr>
            <a:spLocks noGrp="1"/>
          </p:cNvSpPr>
          <p:nvPr>
            <p:ph type="sldNum" sz="quarter" idx="10"/>
          </p:nvPr>
        </p:nvSpPr>
        <p:spPr/>
        <p:txBody>
          <a:bodyPr/>
          <a:lstStyle/>
          <a:p>
            <a:pPr>
              <a:defRPr/>
            </a:pPr>
            <a:fld id="{615E0110-3A48-4116-84A5-E485ED7EB535}" type="slidenum">
              <a:rPr lang="en-US" smtClean="0"/>
              <a:pPr>
                <a:defRPr/>
              </a:pPr>
              <a:t>22</a:t>
            </a:fld>
            <a:endParaRPr lang="en-US" dirty="0"/>
          </a:p>
        </p:txBody>
      </p:sp>
      <p:graphicFrame>
        <p:nvGraphicFramePr>
          <p:cNvPr id="6" name="Chart 5"/>
          <p:cNvGraphicFramePr>
            <a:graphicFrameLocks/>
          </p:cNvGraphicFramePr>
          <p:nvPr/>
        </p:nvGraphicFramePr>
        <p:xfrm>
          <a:off x="533400" y="1524000"/>
          <a:ext cx="8122547" cy="4529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311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b="1" smtClean="0"/>
              <a:t>Basis – NCDEX Future prices – Nizamabad spot</a:t>
            </a:r>
          </a:p>
        </p:txBody>
      </p:sp>
      <p:sp>
        <p:nvSpPr>
          <p:cNvPr id="25603" name="Content Placeholder 2"/>
          <p:cNvSpPr>
            <a:spLocks noGrp="1"/>
          </p:cNvSpPr>
          <p:nvPr>
            <p:ph idx="1"/>
          </p:nvPr>
        </p:nvSpPr>
        <p:spPr>
          <a:xfrm>
            <a:off x="457200" y="5562600"/>
            <a:ext cx="8534400" cy="914400"/>
          </a:xfrm>
        </p:spPr>
        <p:txBody>
          <a:bodyPr>
            <a:normAutofit fontScale="92500"/>
          </a:bodyPr>
          <a:lstStyle/>
          <a:p>
            <a:pPr>
              <a:defRPr/>
            </a:pPr>
            <a:r>
              <a:rPr lang="en-US" sz="2400" dirty="0" smtClean="0"/>
              <a:t>Basis turns positive before new arrivals begin to markets</a:t>
            </a:r>
          </a:p>
          <a:p>
            <a:pPr>
              <a:defRPr/>
            </a:pPr>
            <a:r>
              <a:rPr lang="en-US" sz="2400" dirty="0" smtClean="0"/>
              <a:t>Making strategies for purchase and sale by tracking basis movement</a:t>
            </a:r>
          </a:p>
        </p:txBody>
      </p:sp>
      <p:sp>
        <p:nvSpPr>
          <p:cNvPr id="4" name="Slide Number Placeholder 3"/>
          <p:cNvSpPr>
            <a:spLocks noGrp="1"/>
          </p:cNvSpPr>
          <p:nvPr>
            <p:ph type="sldNum" sz="quarter" idx="10"/>
          </p:nvPr>
        </p:nvSpPr>
        <p:spPr/>
        <p:txBody>
          <a:bodyPr/>
          <a:lstStyle/>
          <a:p>
            <a:pPr>
              <a:defRPr/>
            </a:pPr>
            <a:fld id="{E0062DEB-DDD3-4426-AF86-DCF5DB56E17F}" type="slidenum">
              <a:rPr lang="en-US" smtClean="0"/>
              <a:pPr>
                <a:defRPr/>
              </a:pPr>
              <a:t>23</a:t>
            </a:fld>
            <a:endParaRPr lang="en-US" dirty="0"/>
          </a:p>
        </p:txBody>
      </p:sp>
      <p:pic>
        <p:nvPicPr>
          <p:cNvPr id="20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8675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16200000" flipH="1">
            <a:off x="3048000" y="3352800"/>
            <a:ext cx="304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795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Futures spread between contracts</a:t>
            </a:r>
          </a:p>
        </p:txBody>
      </p:sp>
      <p:sp>
        <p:nvSpPr>
          <p:cNvPr id="4" name="Slide Number Placeholder 3"/>
          <p:cNvSpPr>
            <a:spLocks noGrp="1"/>
          </p:cNvSpPr>
          <p:nvPr>
            <p:ph type="sldNum" sz="quarter" idx="10"/>
          </p:nvPr>
        </p:nvSpPr>
        <p:spPr/>
        <p:txBody>
          <a:bodyPr/>
          <a:lstStyle/>
          <a:p>
            <a:pPr>
              <a:defRPr/>
            </a:pPr>
            <a:fld id="{BD9CAB71-D81D-450D-9943-FECB131C8A0D}" type="slidenum">
              <a:rPr lang="en-US" smtClean="0"/>
              <a:pPr>
                <a:defRPr/>
              </a:pPr>
              <a:t>24</a:t>
            </a:fld>
            <a:endParaRPr lang="en-US" dirty="0"/>
          </a:p>
        </p:txBody>
      </p:sp>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8613"/>
            <a:ext cx="91440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94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800" b="1" smtClean="0"/>
              <a:t>Production Risk</a:t>
            </a:r>
          </a:p>
        </p:txBody>
      </p:sp>
      <p:sp>
        <p:nvSpPr>
          <p:cNvPr id="4" name="Slide Number Placeholder 3"/>
          <p:cNvSpPr>
            <a:spLocks noGrp="1"/>
          </p:cNvSpPr>
          <p:nvPr>
            <p:ph type="sldNum" sz="quarter" idx="10"/>
          </p:nvPr>
        </p:nvSpPr>
        <p:spPr/>
        <p:txBody>
          <a:bodyPr/>
          <a:lstStyle/>
          <a:p>
            <a:pPr>
              <a:defRPr/>
            </a:pPr>
            <a:fld id="{37E932A9-E04E-40BF-B0C6-ADB94D1F1554}" type="slidenum">
              <a:rPr lang="en-US" smtClean="0">
                <a:solidFill>
                  <a:prstClr val="white"/>
                </a:solidFill>
              </a:rPr>
              <a:pPr>
                <a:defRPr/>
              </a:pPr>
              <a:t>25</a:t>
            </a:fld>
            <a:endParaRPr lang="en-US">
              <a:solidFill>
                <a:prstClr val="white"/>
              </a:solidFill>
            </a:endParaRPr>
          </a:p>
        </p:txBody>
      </p:sp>
      <p:graphicFrame>
        <p:nvGraphicFramePr>
          <p:cNvPr id="5" name="Table 4"/>
          <p:cNvGraphicFramePr>
            <a:graphicFrameLocks noGrp="1"/>
          </p:cNvGraphicFramePr>
          <p:nvPr/>
        </p:nvGraphicFramePr>
        <p:xfrm>
          <a:off x="304800" y="2362200"/>
          <a:ext cx="8458200" cy="3786188"/>
        </p:xfrm>
        <a:graphic>
          <a:graphicData uri="http://schemas.openxmlformats.org/drawingml/2006/table">
            <a:tbl>
              <a:tblPr firstRow="1" firstCol="1" bandRow="1">
                <a:tableStyleId>{5C22544A-7EE6-4342-B048-85BDC9FD1C3A}</a:tableStyleId>
              </a:tblPr>
              <a:tblGrid>
                <a:gridCol w="1371600"/>
                <a:gridCol w="2286000"/>
                <a:gridCol w="2079927"/>
                <a:gridCol w="2720673"/>
              </a:tblGrid>
              <a:tr h="315516">
                <a:tc>
                  <a:txBody>
                    <a:bodyPr/>
                    <a:lstStyle/>
                    <a:p>
                      <a:pPr marL="0" marR="0" algn="ctr">
                        <a:lnSpc>
                          <a:spcPct val="115000"/>
                        </a:lnSpc>
                        <a:spcBef>
                          <a:spcPts val="0"/>
                        </a:spcBef>
                        <a:spcAft>
                          <a:spcPts val="0"/>
                        </a:spcAft>
                      </a:pPr>
                      <a:r>
                        <a:rPr lang="en-US" sz="1800" baseline="0" dirty="0" smtClean="0">
                          <a:effectLst/>
                        </a:rPr>
                        <a:t>Pain Point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Challenge</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Impact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How to address?</a:t>
                      </a:r>
                      <a:endParaRPr lang="en-US" sz="1800" baseline="0" dirty="0">
                        <a:effectLst/>
                        <a:latin typeface="Calibri"/>
                        <a:ea typeface="Calibri"/>
                        <a:cs typeface="Times New Roman"/>
                      </a:endParaRPr>
                    </a:p>
                  </a:txBody>
                  <a:tcPr marL="68580" marR="68580" marT="0" marB="0" anchor="ctr"/>
                </a:tc>
              </a:tr>
              <a:tr h="34706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baseline="0" dirty="0" smtClean="0">
                          <a:solidFill>
                            <a:schemeClr val="lt1"/>
                          </a:solidFill>
                          <a:effectLst/>
                          <a:latin typeface="+mn-lt"/>
                          <a:ea typeface="+mn-ea"/>
                          <a:cs typeface="+mn-cs"/>
                        </a:rPr>
                        <a:t>Production Risk</a:t>
                      </a:r>
                    </a:p>
                    <a:p>
                      <a:pPr marL="0" marR="0">
                        <a:lnSpc>
                          <a:spcPct val="115000"/>
                        </a:lnSpc>
                        <a:spcBef>
                          <a:spcPts val="0"/>
                        </a:spcBef>
                        <a:spcAft>
                          <a:spcPts val="0"/>
                        </a:spcAft>
                      </a:pPr>
                      <a:endParaRPr lang="en-US" sz="1800" baseline="0" dirty="0">
                        <a:effectLst/>
                        <a:latin typeface="Calibri"/>
                        <a:ea typeface="Calibri"/>
                        <a:cs typeface="Times New Roman"/>
                      </a:endParaRPr>
                    </a:p>
                  </a:txBody>
                  <a:tcPr marL="68580" marR="68580" marT="0" marB="0" anchor="ctr"/>
                </a:tc>
                <a:tc>
                  <a:txBody>
                    <a:bodyPr/>
                    <a:lstStyle/>
                    <a:p>
                      <a:pPr marL="171450" indent="-171450" algn="l">
                        <a:buFont typeface="Arial" pitchFamily="34" charset="0"/>
                        <a:buChar char="•"/>
                      </a:pPr>
                      <a:r>
                        <a:rPr lang="en-US" sz="1800" dirty="0" smtClean="0"/>
                        <a:t>Weather</a:t>
                      </a:r>
                    </a:p>
                    <a:p>
                      <a:pPr marL="171450" indent="-171450" algn="l">
                        <a:buFont typeface="Arial" pitchFamily="34" charset="0"/>
                        <a:buChar char="•"/>
                      </a:pPr>
                      <a:r>
                        <a:rPr lang="en-US" sz="1800" dirty="0" smtClean="0"/>
                        <a:t>Input availability &amp; prices of inputs</a:t>
                      </a:r>
                    </a:p>
                    <a:p>
                      <a:pPr marL="171450" indent="-171450" algn="l">
                        <a:buFont typeface="Arial" pitchFamily="34" charset="0"/>
                        <a:buChar char="•"/>
                      </a:pPr>
                      <a:r>
                        <a:rPr lang="en-US" sz="1800" dirty="0" smtClean="0"/>
                        <a:t>Competitive</a:t>
                      </a:r>
                      <a:r>
                        <a:rPr lang="en-US" sz="1800" baseline="0" dirty="0" smtClean="0"/>
                        <a:t> crops and price realization </a:t>
                      </a:r>
                    </a:p>
                    <a:p>
                      <a:pPr marL="171450" indent="-171450" algn="l">
                        <a:buFont typeface="Arial" pitchFamily="34" charset="0"/>
                        <a:buChar char="•"/>
                      </a:pPr>
                      <a:r>
                        <a:rPr lang="en-US" sz="1800" baseline="0" dirty="0" smtClean="0"/>
                        <a:t>Crop holding Size</a:t>
                      </a:r>
                    </a:p>
                    <a:p>
                      <a:pPr marL="171450" indent="-171450" algn="l">
                        <a:buFont typeface="Arial" pitchFamily="34" charset="0"/>
                        <a:buChar char="•"/>
                      </a:pPr>
                      <a:r>
                        <a:rPr lang="en-US" sz="1800" baseline="0" dirty="0" smtClean="0"/>
                        <a:t>Quality damage</a:t>
                      </a:r>
                    </a:p>
                  </a:txBody>
                  <a:tcPr marL="68580" marR="68580" marT="0" marB="0" anchor="ctr"/>
                </a:tc>
                <a:tc>
                  <a:txBody>
                    <a:bodyPr/>
                    <a:lstStyle/>
                    <a:p>
                      <a:pPr marL="171450" marR="0" indent="-171450" algn="l" defTabSz="914400" rtl="0" eaLnBrk="1" latinLnBrk="0" hangingPunct="1">
                        <a:lnSpc>
                          <a:spcPct val="115000"/>
                        </a:lnSpc>
                        <a:spcBef>
                          <a:spcPts val="0"/>
                        </a:spcBef>
                        <a:spcAft>
                          <a:spcPts val="0"/>
                        </a:spcAft>
                        <a:buFont typeface="Arial" pitchFamily="34" charset="0"/>
                        <a:buNone/>
                      </a:pPr>
                      <a:r>
                        <a:rPr lang="en-US" sz="1800" kern="1200" dirty="0" smtClean="0">
                          <a:solidFill>
                            <a:schemeClr val="dk1"/>
                          </a:solidFill>
                          <a:latin typeface="+mn-lt"/>
                          <a:ea typeface="+mn-ea"/>
                          <a:cs typeface="+mn-cs"/>
                        </a:rPr>
                        <a:t>Impact at each point in value chain</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Volatility in supplies</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Lack of quality material availability</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Price volatility</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Crop diversion</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Shift to alternatives</a:t>
                      </a:r>
                      <a:endParaRPr lang="en-US" sz="1800" kern="1200" dirty="0">
                        <a:solidFill>
                          <a:schemeClr val="dk1"/>
                        </a:solidFill>
                        <a:latin typeface="+mn-lt"/>
                        <a:ea typeface="+mn-ea"/>
                        <a:cs typeface="+mn-cs"/>
                      </a:endParaRPr>
                    </a:p>
                  </a:txBody>
                  <a:tcPr marL="68580" marR="68580" marT="0" marB="0" anchor="ctr"/>
                </a:tc>
                <a:tc>
                  <a:txBody>
                    <a:bodyPr/>
                    <a:lstStyle/>
                    <a:p>
                      <a:pPr marL="3175"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Timely Decision making:</a:t>
                      </a:r>
                    </a:p>
                    <a:p>
                      <a:pPr marL="3175"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Irrigation; improved early warning systems; &amp; adoption of better agronomic practices;</a:t>
                      </a:r>
                    </a:p>
                    <a:p>
                      <a:pPr marL="3175"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Contract Farming;</a:t>
                      </a:r>
                    </a:p>
                    <a:p>
                      <a:pPr marL="3175"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Warehousing;</a:t>
                      </a:r>
                    </a:p>
                    <a:p>
                      <a:pPr marL="3175"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Weather Insurance;</a:t>
                      </a:r>
                    </a:p>
                    <a:p>
                      <a:pPr marL="3175"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Buffer stocks/reserves. </a:t>
                      </a:r>
                    </a:p>
                  </a:txBody>
                  <a:tcPr marL="68580" marR="68580" marT="0" marB="0" anchor="ctr"/>
                </a:tc>
              </a:tr>
            </a:tbl>
          </a:graphicData>
        </a:graphic>
      </p:graphicFrame>
      <p:pic>
        <p:nvPicPr>
          <p:cNvPr id="14365" name="Picture 29" descr="http://assets.knowledge.allianz.com/img/indian_farmer_maize_z_53012.jpg"/>
          <p:cNvPicPr>
            <a:picLocks noChangeAspect="1" noChangeArrowheads="1"/>
          </p:cNvPicPr>
          <p:nvPr/>
        </p:nvPicPr>
        <p:blipFill>
          <a:blip r:embed="rId2" cstate="print"/>
          <a:srcRect l="18182" r="21212"/>
          <a:stretch>
            <a:fillRect/>
          </a:stretch>
        </p:blipFill>
        <p:spPr bwMode="auto">
          <a:xfrm>
            <a:off x="3886200" y="1524000"/>
            <a:ext cx="952500" cy="762000"/>
          </a:xfrm>
          <a:prstGeom prst="rect">
            <a:avLst/>
          </a:prstGeom>
          <a:ln>
            <a:noFill/>
          </a:ln>
          <a:effectLst>
            <a:softEdge rad="112500"/>
          </a:effectLst>
        </p:spPr>
      </p:pic>
      <p:pic>
        <p:nvPicPr>
          <p:cNvPr id="14361" name="Picture 25" descr="http://t0.gstatic.com/images?q=tbn:ANd9GcSfgsh07RtG87f9cWcafH_cwZTwm-xmpar4cwv_AViZeynDQEP-"/>
          <p:cNvPicPr>
            <a:picLocks noChangeAspect="1" noChangeArrowheads="1"/>
          </p:cNvPicPr>
          <p:nvPr/>
        </p:nvPicPr>
        <p:blipFill>
          <a:blip r:embed="rId3" cstate="print"/>
          <a:srcRect/>
          <a:stretch>
            <a:fillRect/>
          </a:stretch>
        </p:blipFill>
        <p:spPr bwMode="auto">
          <a:xfrm>
            <a:off x="4800600" y="1524000"/>
            <a:ext cx="972682" cy="777306"/>
          </a:xfrm>
          <a:prstGeom prst="rect">
            <a:avLst/>
          </a:prstGeom>
          <a:ln>
            <a:noFill/>
          </a:ln>
          <a:effectLst>
            <a:softEdge rad="112500"/>
          </a:effectLst>
        </p:spPr>
      </p:pic>
      <p:pic>
        <p:nvPicPr>
          <p:cNvPr id="14363" name="Picture 27" descr="http://in2eastafrica.net/wp-content/uploads/2013/03/Workers-packing-maize-at-Minimex.jpg"/>
          <p:cNvPicPr>
            <a:picLocks noChangeAspect="1" noChangeArrowheads="1"/>
          </p:cNvPicPr>
          <p:nvPr/>
        </p:nvPicPr>
        <p:blipFill>
          <a:blip r:embed="rId4" cstate="print"/>
          <a:srcRect/>
          <a:stretch>
            <a:fillRect/>
          </a:stretch>
        </p:blipFill>
        <p:spPr bwMode="auto">
          <a:xfrm>
            <a:off x="5791200" y="1524000"/>
            <a:ext cx="1010221" cy="762000"/>
          </a:xfrm>
          <a:prstGeom prst="rect">
            <a:avLst/>
          </a:prstGeom>
          <a:ln>
            <a:noFill/>
          </a:ln>
          <a:effectLst>
            <a:softEdge rad="112500"/>
          </a:effectLst>
        </p:spPr>
      </p:pic>
      <p:pic>
        <p:nvPicPr>
          <p:cNvPr id="14364" name="Picture 28"/>
          <p:cNvPicPr>
            <a:picLocks noChangeAspect="1" noChangeArrowheads="1"/>
          </p:cNvPicPr>
          <p:nvPr/>
        </p:nvPicPr>
        <p:blipFill>
          <a:blip r:embed="rId5" cstate="print"/>
          <a:srcRect/>
          <a:stretch>
            <a:fillRect/>
          </a:stretch>
        </p:blipFill>
        <p:spPr bwMode="auto">
          <a:xfrm>
            <a:off x="6705600" y="1524000"/>
            <a:ext cx="1087448" cy="759254"/>
          </a:xfrm>
          <a:prstGeom prst="rect">
            <a:avLst/>
          </a:prstGeom>
          <a:ln>
            <a:noFill/>
          </a:ln>
          <a:effectLst>
            <a:softEdge rad="112500"/>
          </a:effectLst>
        </p:spPr>
      </p:pic>
    </p:spTree>
    <p:extLst>
      <p:ext uri="{BB962C8B-B14F-4D97-AF65-F5344CB8AC3E}">
        <p14:creationId xmlns:p14="http://schemas.microsoft.com/office/powerpoint/2010/main" val="173050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b="1" smtClean="0"/>
              <a:t>Demand side Risk</a:t>
            </a:r>
          </a:p>
        </p:txBody>
      </p:sp>
      <p:sp>
        <p:nvSpPr>
          <p:cNvPr id="4" name="Slide Number Placeholder 3"/>
          <p:cNvSpPr>
            <a:spLocks noGrp="1"/>
          </p:cNvSpPr>
          <p:nvPr>
            <p:ph type="sldNum" sz="quarter" idx="10"/>
          </p:nvPr>
        </p:nvSpPr>
        <p:spPr/>
        <p:txBody>
          <a:bodyPr/>
          <a:lstStyle/>
          <a:p>
            <a:pPr>
              <a:defRPr/>
            </a:pPr>
            <a:fld id="{611BD4FD-DA24-4812-9938-CB2F46F19C54}" type="slidenum">
              <a:rPr lang="en-US" smtClean="0">
                <a:solidFill>
                  <a:prstClr val="white"/>
                </a:solidFill>
              </a:rPr>
              <a:pPr>
                <a:defRPr/>
              </a:pPr>
              <a:t>26</a:t>
            </a:fld>
            <a:endParaRPr lang="en-US">
              <a:solidFill>
                <a:prstClr val="white"/>
              </a:solidFill>
            </a:endParaRPr>
          </a:p>
        </p:txBody>
      </p:sp>
      <p:graphicFrame>
        <p:nvGraphicFramePr>
          <p:cNvPr id="5" name="Table 4"/>
          <p:cNvGraphicFramePr>
            <a:graphicFrameLocks noGrp="1"/>
          </p:cNvGraphicFramePr>
          <p:nvPr/>
        </p:nvGraphicFramePr>
        <p:xfrm>
          <a:off x="304800" y="2438400"/>
          <a:ext cx="8458200" cy="2784475"/>
        </p:xfrm>
        <a:graphic>
          <a:graphicData uri="http://schemas.openxmlformats.org/drawingml/2006/table">
            <a:tbl>
              <a:tblPr firstRow="1" firstCol="1" bandRow="1">
                <a:tableStyleId>{5C22544A-7EE6-4342-B048-85BDC9FD1C3A}</a:tableStyleId>
              </a:tblPr>
              <a:tblGrid>
                <a:gridCol w="1489477"/>
                <a:gridCol w="2244323"/>
                <a:gridCol w="2003727"/>
                <a:gridCol w="2720673"/>
              </a:tblGrid>
              <a:tr h="315482">
                <a:tc>
                  <a:txBody>
                    <a:bodyPr/>
                    <a:lstStyle/>
                    <a:p>
                      <a:pPr marL="0" marR="0" algn="ctr">
                        <a:lnSpc>
                          <a:spcPct val="115000"/>
                        </a:lnSpc>
                        <a:spcBef>
                          <a:spcPts val="0"/>
                        </a:spcBef>
                        <a:spcAft>
                          <a:spcPts val="0"/>
                        </a:spcAft>
                      </a:pPr>
                      <a:r>
                        <a:rPr lang="en-US" sz="1800" baseline="0" dirty="0" smtClean="0">
                          <a:effectLst/>
                        </a:rPr>
                        <a:t>Pain Point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Challenge</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Impact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How to address?</a:t>
                      </a:r>
                      <a:endParaRPr lang="en-US" sz="1800" baseline="0" dirty="0">
                        <a:effectLst/>
                        <a:latin typeface="Calibri"/>
                        <a:ea typeface="Calibri"/>
                        <a:cs typeface="Times New Roman"/>
                      </a:endParaRPr>
                    </a:p>
                  </a:txBody>
                  <a:tcPr marL="68580" marR="68580" marT="0" marB="0" anchor="ctr"/>
                </a:tc>
              </a:tr>
              <a:tr h="24689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baseline="0" dirty="0" smtClean="0">
                          <a:solidFill>
                            <a:schemeClr val="lt1"/>
                          </a:solidFill>
                          <a:effectLst/>
                          <a:latin typeface="+mn-lt"/>
                          <a:ea typeface="+mn-ea"/>
                          <a:cs typeface="+mn-cs"/>
                        </a:rPr>
                        <a:t>Demand side Risk</a:t>
                      </a:r>
                    </a:p>
                    <a:p>
                      <a:pPr marL="0" marR="0">
                        <a:lnSpc>
                          <a:spcPct val="115000"/>
                        </a:lnSpc>
                        <a:spcBef>
                          <a:spcPts val="0"/>
                        </a:spcBef>
                        <a:spcAft>
                          <a:spcPts val="0"/>
                        </a:spcAft>
                      </a:pPr>
                      <a:endParaRPr lang="en-US" sz="1800" baseline="0" dirty="0">
                        <a:effectLst/>
                        <a:latin typeface="Calibri"/>
                        <a:ea typeface="Calibri"/>
                        <a:cs typeface="Times New Roman"/>
                      </a:endParaRPr>
                    </a:p>
                  </a:txBody>
                  <a:tcPr marL="68580" marR="68580" marT="0" marB="0"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Changing habits of end consumers -</a:t>
                      </a:r>
                      <a:r>
                        <a:rPr lang="en-US" sz="1800" baseline="0" dirty="0" smtClean="0"/>
                        <a:t>Faster adoption </a:t>
                      </a:r>
                      <a:endParaRPr lang="en-US" sz="1800" dirty="0" smtClean="0"/>
                    </a:p>
                    <a:p>
                      <a:pPr marL="171450" indent="-171450">
                        <a:buFont typeface="Arial" pitchFamily="34" charset="0"/>
                        <a:buChar char="•"/>
                      </a:pPr>
                      <a:r>
                        <a:rPr lang="en-US" sz="1800" baseline="0" dirty="0" smtClean="0"/>
                        <a:t>Availability of Alternatives and price fluctuations </a:t>
                      </a:r>
                    </a:p>
                    <a:p>
                      <a:pPr marL="171450" indent="-171450">
                        <a:buFont typeface="Arial" pitchFamily="34" charset="0"/>
                        <a:buChar char="•"/>
                      </a:pPr>
                      <a:r>
                        <a:rPr lang="en-US" sz="1800" baseline="0" dirty="0" smtClean="0"/>
                        <a:t>Export market behavior for Maize and products </a:t>
                      </a:r>
                    </a:p>
                  </a:txBody>
                  <a:tcPr marL="68580" marR="68580" marT="0" marB="0" anchor="ctr"/>
                </a:tc>
                <a:tc>
                  <a:txBody>
                    <a:bodyPr/>
                    <a:lstStyle/>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Impact on revenues</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Time taken to adjust to new set of demands / markets</a:t>
                      </a:r>
                    </a:p>
                    <a:p>
                      <a:pPr marL="342900" marR="0" indent="-342900">
                        <a:lnSpc>
                          <a:spcPct val="115000"/>
                        </a:lnSpc>
                        <a:spcBef>
                          <a:spcPts val="0"/>
                        </a:spcBef>
                        <a:spcAft>
                          <a:spcPts val="0"/>
                        </a:spcAft>
                        <a:buAutoNum type="arabicPeriod"/>
                      </a:pPr>
                      <a:endParaRPr lang="en-US" sz="1800" baseline="0" dirty="0">
                        <a:effectLst/>
                        <a:latin typeface="Calibri"/>
                        <a:ea typeface="Calibri"/>
                        <a:cs typeface="Times New Roman"/>
                      </a:endParaRPr>
                    </a:p>
                  </a:txBody>
                  <a:tcPr marL="68580" marR="68580" marT="0" marB="0" anchor="ctr"/>
                </a:tc>
                <a:tc>
                  <a:txBody>
                    <a:bodyPr/>
                    <a:lstStyle/>
                    <a:p>
                      <a:pPr marL="342900" marR="0" indent="3175" algn="l" defTabSz="914400" rtl="0" eaLnBrk="1" fontAlgn="auto" latinLnBrk="0" hangingPunct="1">
                        <a:lnSpc>
                          <a:spcPct val="115000"/>
                        </a:lnSpc>
                        <a:spcBef>
                          <a:spcPts val="0"/>
                        </a:spcBef>
                        <a:spcAft>
                          <a:spcPts val="0"/>
                        </a:spcAft>
                        <a:buClrTx/>
                        <a:buSzTx/>
                        <a:buFont typeface="+mj-lt"/>
                        <a:buNone/>
                        <a:tabLst/>
                        <a:defRPr/>
                      </a:pPr>
                      <a:r>
                        <a:rPr lang="en-US" sz="1800" baseline="0" dirty="0" smtClean="0">
                          <a:effectLst/>
                        </a:rPr>
                        <a:t>Analysis /updated market demand dynamics and staying ahead of the curve</a:t>
                      </a:r>
                    </a:p>
                    <a:p>
                      <a:pPr marL="0" marR="0">
                        <a:lnSpc>
                          <a:spcPct val="115000"/>
                        </a:lnSpc>
                        <a:spcBef>
                          <a:spcPts val="0"/>
                        </a:spcBef>
                        <a:spcAft>
                          <a:spcPts val="0"/>
                        </a:spcAft>
                      </a:pPr>
                      <a:endParaRPr lang="en-US" sz="1800" baseline="0" dirty="0">
                        <a:effectLst/>
                        <a:latin typeface="Calibri"/>
                        <a:ea typeface="Calibri"/>
                        <a:cs typeface="Times New Roman"/>
                      </a:endParaRPr>
                    </a:p>
                  </a:txBody>
                  <a:tcPr marL="68580" marR="68580" marT="0" marB="0" anchor="ctr"/>
                </a:tc>
              </a:tr>
            </a:tbl>
          </a:graphicData>
        </a:graphic>
      </p:graphicFrame>
      <p:pic>
        <p:nvPicPr>
          <p:cNvPr id="8" name="Picture 29" descr="http://assets.knowledge.allianz.com/img/indian_farmer_maize_z_53012.jpg"/>
          <p:cNvPicPr>
            <a:picLocks noChangeAspect="1" noChangeArrowheads="1"/>
          </p:cNvPicPr>
          <p:nvPr/>
        </p:nvPicPr>
        <p:blipFill>
          <a:blip r:embed="rId2" cstate="print"/>
          <a:srcRect l="18182" r="21212"/>
          <a:stretch>
            <a:fillRect/>
          </a:stretch>
        </p:blipFill>
        <p:spPr bwMode="auto">
          <a:xfrm>
            <a:off x="3886200" y="1524000"/>
            <a:ext cx="952500" cy="762000"/>
          </a:xfrm>
          <a:prstGeom prst="rect">
            <a:avLst/>
          </a:prstGeom>
          <a:ln>
            <a:noFill/>
          </a:ln>
          <a:effectLst>
            <a:softEdge rad="112500"/>
          </a:effectLst>
        </p:spPr>
      </p:pic>
      <p:pic>
        <p:nvPicPr>
          <p:cNvPr id="9" name="Picture 25" descr="http://t0.gstatic.com/images?q=tbn:ANd9GcSfgsh07RtG87f9cWcafH_cwZTwm-xmpar4cwv_AViZeynDQEP-"/>
          <p:cNvPicPr>
            <a:picLocks noChangeAspect="1" noChangeArrowheads="1"/>
          </p:cNvPicPr>
          <p:nvPr/>
        </p:nvPicPr>
        <p:blipFill>
          <a:blip r:embed="rId3" cstate="print"/>
          <a:srcRect/>
          <a:stretch>
            <a:fillRect/>
          </a:stretch>
        </p:blipFill>
        <p:spPr bwMode="auto">
          <a:xfrm>
            <a:off x="4800600" y="1524000"/>
            <a:ext cx="972682" cy="777306"/>
          </a:xfrm>
          <a:prstGeom prst="rect">
            <a:avLst/>
          </a:prstGeom>
          <a:ln>
            <a:noFill/>
          </a:ln>
          <a:effectLst>
            <a:softEdge rad="112500"/>
          </a:effectLst>
        </p:spPr>
      </p:pic>
      <p:pic>
        <p:nvPicPr>
          <p:cNvPr id="10" name="Picture 27" descr="http://in2eastafrica.net/wp-content/uploads/2013/03/Workers-packing-maize-at-Minimex.jpg"/>
          <p:cNvPicPr>
            <a:picLocks noChangeAspect="1" noChangeArrowheads="1"/>
          </p:cNvPicPr>
          <p:nvPr/>
        </p:nvPicPr>
        <p:blipFill>
          <a:blip r:embed="rId4" cstate="print"/>
          <a:srcRect/>
          <a:stretch>
            <a:fillRect/>
          </a:stretch>
        </p:blipFill>
        <p:spPr bwMode="auto">
          <a:xfrm>
            <a:off x="5791200" y="1524000"/>
            <a:ext cx="1010221" cy="762000"/>
          </a:xfrm>
          <a:prstGeom prst="rect">
            <a:avLst/>
          </a:prstGeom>
          <a:ln>
            <a:noFill/>
          </a:ln>
          <a:effectLst>
            <a:softEdge rad="112500"/>
          </a:effectLst>
        </p:spPr>
      </p:pic>
      <p:pic>
        <p:nvPicPr>
          <p:cNvPr id="11" name="Picture 28"/>
          <p:cNvPicPr>
            <a:picLocks noChangeAspect="1" noChangeArrowheads="1"/>
          </p:cNvPicPr>
          <p:nvPr/>
        </p:nvPicPr>
        <p:blipFill>
          <a:blip r:embed="rId5" cstate="print"/>
          <a:srcRect/>
          <a:stretch>
            <a:fillRect/>
          </a:stretch>
        </p:blipFill>
        <p:spPr bwMode="auto">
          <a:xfrm>
            <a:off x="6705600" y="1524000"/>
            <a:ext cx="1087448" cy="759254"/>
          </a:xfrm>
          <a:prstGeom prst="rect">
            <a:avLst/>
          </a:prstGeom>
          <a:ln>
            <a:noFill/>
          </a:ln>
          <a:effectLst>
            <a:softEdge rad="112500"/>
          </a:effectLst>
        </p:spPr>
      </p:pic>
      <p:sp>
        <p:nvSpPr>
          <p:cNvPr id="2" name="TextBox 1"/>
          <p:cNvSpPr txBox="1"/>
          <p:nvPr/>
        </p:nvSpPr>
        <p:spPr>
          <a:xfrm>
            <a:off x="304800" y="5400675"/>
            <a:ext cx="8610600" cy="923925"/>
          </a:xfrm>
          <a:prstGeom prst="rect">
            <a:avLst/>
          </a:prstGeom>
          <a:noFill/>
        </p:spPr>
        <p:txBody>
          <a:bodyPr>
            <a:spAutoFit/>
          </a:bodyPr>
          <a:lstStyle/>
          <a:p>
            <a:pPr>
              <a:defRPr/>
            </a:pPr>
            <a:r>
              <a:rPr lang="en-US" dirty="0">
                <a:latin typeface="+mn-lt"/>
              </a:rPr>
              <a:t>Demand for industrial products- Starches, LG, </a:t>
            </a:r>
            <a:r>
              <a:rPr lang="en-US" dirty="0" err="1">
                <a:latin typeface="+mn-lt"/>
              </a:rPr>
              <a:t>Polyols</a:t>
            </a:r>
            <a:r>
              <a:rPr lang="en-US" dirty="0">
                <a:latin typeface="+mn-lt"/>
              </a:rPr>
              <a:t> (like Sorbitol, </a:t>
            </a:r>
            <a:r>
              <a:rPr lang="en-US" dirty="0" err="1">
                <a:latin typeface="+mn-lt"/>
              </a:rPr>
              <a:t>Mannitol</a:t>
            </a:r>
            <a:r>
              <a:rPr lang="en-US" dirty="0">
                <a:latin typeface="+mn-lt"/>
              </a:rPr>
              <a:t>) – increasing in double digits along with rising FMCG sector growth. </a:t>
            </a:r>
          </a:p>
          <a:p>
            <a:pPr>
              <a:defRPr/>
            </a:pPr>
            <a:endParaRPr lang="en-US" dirty="0">
              <a:latin typeface="+mn-lt"/>
            </a:endParaRPr>
          </a:p>
        </p:txBody>
      </p:sp>
    </p:spTree>
    <p:extLst>
      <p:ext uri="{BB962C8B-B14F-4D97-AF65-F5344CB8AC3E}">
        <p14:creationId xmlns:p14="http://schemas.microsoft.com/office/powerpoint/2010/main" val="3750985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2800" b="1" smtClean="0"/>
              <a:t>Global Environment</a:t>
            </a:r>
          </a:p>
        </p:txBody>
      </p:sp>
      <p:sp>
        <p:nvSpPr>
          <p:cNvPr id="4" name="Slide Number Placeholder 3"/>
          <p:cNvSpPr>
            <a:spLocks noGrp="1"/>
          </p:cNvSpPr>
          <p:nvPr>
            <p:ph type="sldNum" sz="quarter" idx="10"/>
          </p:nvPr>
        </p:nvSpPr>
        <p:spPr/>
        <p:txBody>
          <a:bodyPr/>
          <a:lstStyle/>
          <a:p>
            <a:pPr>
              <a:defRPr/>
            </a:pPr>
            <a:fld id="{CADA7B68-2FCF-487B-9258-799206EAA42B}" type="slidenum">
              <a:rPr lang="en-US" smtClean="0">
                <a:solidFill>
                  <a:prstClr val="white"/>
                </a:solidFill>
              </a:rPr>
              <a:pPr>
                <a:defRPr/>
              </a:pPr>
              <a:t>27</a:t>
            </a:fld>
            <a:endParaRPr lang="en-US">
              <a:solidFill>
                <a:prstClr val="white"/>
              </a:solidFill>
            </a:endParaRPr>
          </a:p>
        </p:txBody>
      </p:sp>
      <p:graphicFrame>
        <p:nvGraphicFramePr>
          <p:cNvPr id="5" name="Table 4"/>
          <p:cNvGraphicFramePr>
            <a:graphicFrameLocks noGrp="1"/>
          </p:cNvGraphicFramePr>
          <p:nvPr/>
        </p:nvGraphicFramePr>
        <p:xfrm>
          <a:off x="304800" y="2590800"/>
          <a:ext cx="8458200" cy="2557464"/>
        </p:xfrm>
        <a:graphic>
          <a:graphicData uri="http://schemas.openxmlformats.org/drawingml/2006/table">
            <a:tbl>
              <a:tblPr firstRow="1" firstCol="1" bandRow="1">
                <a:tableStyleId>{5C22544A-7EE6-4342-B048-85BDC9FD1C3A}</a:tableStyleId>
              </a:tblPr>
              <a:tblGrid>
                <a:gridCol w="1489477"/>
                <a:gridCol w="2244323"/>
                <a:gridCol w="2003727"/>
                <a:gridCol w="2720673"/>
              </a:tblGrid>
              <a:tr h="315467">
                <a:tc>
                  <a:txBody>
                    <a:bodyPr/>
                    <a:lstStyle/>
                    <a:p>
                      <a:pPr marL="0" marR="0" algn="ctr">
                        <a:lnSpc>
                          <a:spcPct val="115000"/>
                        </a:lnSpc>
                        <a:spcBef>
                          <a:spcPts val="0"/>
                        </a:spcBef>
                        <a:spcAft>
                          <a:spcPts val="0"/>
                        </a:spcAft>
                      </a:pPr>
                      <a:r>
                        <a:rPr lang="en-US" sz="1800" baseline="0" dirty="0" smtClean="0">
                          <a:effectLst/>
                        </a:rPr>
                        <a:t>Pain Point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Challenge</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Impact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How to address?</a:t>
                      </a:r>
                      <a:endParaRPr lang="en-US" sz="1800" baseline="0" dirty="0">
                        <a:effectLst/>
                        <a:latin typeface="Calibri"/>
                        <a:ea typeface="Calibri"/>
                        <a:cs typeface="Times New Roman"/>
                      </a:endParaRPr>
                    </a:p>
                  </a:txBody>
                  <a:tcPr marL="68580" marR="68580" marT="0" marB="0" anchor="ctr"/>
                </a:tc>
              </a:tr>
              <a:tr h="22419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baseline="0" dirty="0" smtClean="0">
                          <a:solidFill>
                            <a:schemeClr val="lt1"/>
                          </a:solidFill>
                          <a:effectLst/>
                          <a:latin typeface="+mn-lt"/>
                          <a:ea typeface="+mn-ea"/>
                          <a:cs typeface="+mn-cs"/>
                        </a:rPr>
                        <a:t>Global Environment</a:t>
                      </a:r>
                      <a:endParaRPr lang="en-US" sz="1800" baseline="0" dirty="0">
                        <a:effectLst/>
                        <a:latin typeface="Calibri"/>
                        <a:ea typeface="Calibri"/>
                        <a:cs typeface="Times New Roman"/>
                      </a:endParaRPr>
                    </a:p>
                  </a:txBody>
                  <a:tcPr marL="68580" marR="68580" marT="0" marB="0"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Increasingly, Indian and global prices more correlated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Global shortfalls leading to sharp rise in domestic prices </a:t>
                      </a:r>
                    </a:p>
                  </a:txBody>
                  <a:tcPr marL="68580" marR="68580" marT="0" marB="0" anchor="ctr"/>
                </a:tc>
                <a:tc>
                  <a:txBody>
                    <a:bodyPr/>
                    <a:lstStyle/>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dirty="0" smtClean="0">
                          <a:solidFill>
                            <a:schemeClr val="dk1"/>
                          </a:solidFill>
                          <a:latin typeface="+mn-lt"/>
                          <a:ea typeface="+mn-ea"/>
                          <a:cs typeface="+mn-cs"/>
                        </a:rPr>
                        <a:t>Diverged</a:t>
                      </a:r>
                      <a:r>
                        <a:rPr lang="en-US" sz="1800" kern="1200" baseline="0" dirty="0" smtClean="0">
                          <a:solidFill>
                            <a:schemeClr val="dk1"/>
                          </a:solidFill>
                          <a:latin typeface="+mn-lt"/>
                          <a:ea typeface="+mn-ea"/>
                          <a:cs typeface="+mn-cs"/>
                        </a:rPr>
                        <a:t> impact for trading companies and domestic consuming industries</a:t>
                      </a:r>
                      <a:endParaRPr lang="en-US" sz="1800" kern="1200" dirty="0" smtClean="0">
                        <a:solidFill>
                          <a:schemeClr val="dk1"/>
                        </a:solidFill>
                        <a:latin typeface="+mn-lt"/>
                        <a:ea typeface="+mn-ea"/>
                        <a:cs typeface="+mn-cs"/>
                      </a:endParaRPr>
                    </a:p>
                    <a:p>
                      <a:pPr marL="342900" marR="0" indent="-342900">
                        <a:lnSpc>
                          <a:spcPct val="115000"/>
                        </a:lnSpc>
                        <a:spcBef>
                          <a:spcPts val="0"/>
                        </a:spcBef>
                        <a:spcAft>
                          <a:spcPts val="0"/>
                        </a:spcAft>
                        <a:buAutoNum type="arabicPeriod"/>
                      </a:pPr>
                      <a:endParaRPr lang="en-US" sz="1800" baseline="0" dirty="0">
                        <a:effectLst/>
                        <a:latin typeface="Calibri"/>
                        <a:ea typeface="Calibri"/>
                        <a:cs typeface="Times New Roman"/>
                      </a:endParaRPr>
                    </a:p>
                  </a:txBody>
                  <a:tcPr marL="68580" marR="68580" marT="0" marB="0" anchor="ctr"/>
                </a:tc>
                <a:tc>
                  <a:txBody>
                    <a:bodyPr/>
                    <a:lstStyle/>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More value addition at domestic level and improving the overall domestic Maize economy</a:t>
                      </a:r>
                    </a:p>
                    <a:p>
                      <a:pPr marL="0" marR="0">
                        <a:lnSpc>
                          <a:spcPct val="115000"/>
                        </a:lnSpc>
                        <a:spcBef>
                          <a:spcPts val="0"/>
                        </a:spcBef>
                        <a:spcAft>
                          <a:spcPts val="0"/>
                        </a:spcAft>
                      </a:pPr>
                      <a:endParaRPr lang="en-US" sz="1800" baseline="0" dirty="0">
                        <a:effectLst/>
                        <a:latin typeface="Calibri"/>
                        <a:ea typeface="Calibri"/>
                        <a:cs typeface="Times New Roman"/>
                      </a:endParaRPr>
                    </a:p>
                  </a:txBody>
                  <a:tcPr marL="68580" marR="68580" marT="0" marB="0" anchor="ctr"/>
                </a:tc>
              </a:tr>
            </a:tbl>
          </a:graphicData>
        </a:graphic>
      </p:graphicFrame>
      <p:pic>
        <p:nvPicPr>
          <p:cNvPr id="8" name="Picture 29" descr="http://assets.knowledge.allianz.com/img/indian_farmer_maize_z_53012.jpg"/>
          <p:cNvPicPr>
            <a:picLocks noChangeAspect="1" noChangeArrowheads="1"/>
          </p:cNvPicPr>
          <p:nvPr/>
        </p:nvPicPr>
        <p:blipFill>
          <a:blip r:embed="rId2" cstate="print"/>
          <a:srcRect l="18182" r="21212"/>
          <a:stretch>
            <a:fillRect/>
          </a:stretch>
        </p:blipFill>
        <p:spPr bwMode="auto">
          <a:xfrm>
            <a:off x="3886200" y="1524000"/>
            <a:ext cx="952500" cy="762000"/>
          </a:xfrm>
          <a:prstGeom prst="rect">
            <a:avLst/>
          </a:prstGeom>
          <a:ln>
            <a:noFill/>
          </a:ln>
          <a:effectLst>
            <a:softEdge rad="112500"/>
          </a:effectLst>
        </p:spPr>
      </p:pic>
      <p:pic>
        <p:nvPicPr>
          <p:cNvPr id="9" name="Picture 25" descr="http://t0.gstatic.com/images?q=tbn:ANd9GcSfgsh07RtG87f9cWcafH_cwZTwm-xmpar4cwv_AViZeynDQEP-"/>
          <p:cNvPicPr>
            <a:picLocks noChangeAspect="1" noChangeArrowheads="1"/>
          </p:cNvPicPr>
          <p:nvPr/>
        </p:nvPicPr>
        <p:blipFill>
          <a:blip r:embed="rId3" cstate="print"/>
          <a:srcRect/>
          <a:stretch>
            <a:fillRect/>
          </a:stretch>
        </p:blipFill>
        <p:spPr bwMode="auto">
          <a:xfrm>
            <a:off x="4800600" y="1524000"/>
            <a:ext cx="972682" cy="777306"/>
          </a:xfrm>
          <a:prstGeom prst="rect">
            <a:avLst/>
          </a:prstGeom>
          <a:ln>
            <a:noFill/>
          </a:ln>
          <a:effectLst>
            <a:softEdge rad="112500"/>
          </a:effectLst>
        </p:spPr>
      </p:pic>
      <p:pic>
        <p:nvPicPr>
          <p:cNvPr id="10" name="Picture 27" descr="http://in2eastafrica.net/wp-content/uploads/2013/03/Workers-packing-maize-at-Minimex.jpg"/>
          <p:cNvPicPr>
            <a:picLocks noChangeAspect="1" noChangeArrowheads="1"/>
          </p:cNvPicPr>
          <p:nvPr/>
        </p:nvPicPr>
        <p:blipFill>
          <a:blip r:embed="rId4" cstate="print"/>
          <a:srcRect/>
          <a:stretch>
            <a:fillRect/>
          </a:stretch>
        </p:blipFill>
        <p:spPr bwMode="auto">
          <a:xfrm>
            <a:off x="5791200" y="1524000"/>
            <a:ext cx="1010221" cy="762000"/>
          </a:xfrm>
          <a:prstGeom prst="rect">
            <a:avLst/>
          </a:prstGeom>
          <a:ln>
            <a:noFill/>
          </a:ln>
          <a:effectLst>
            <a:softEdge rad="112500"/>
          </a:effectLst>
        </p:spPr>
      </p:pic>
      <p:pic>
        <p:nvPicPr>
          <p:cNvPr id="11" name="Picture 28"/>
          <p:cNvPicPr>
            <a:picLocks noChangeAspect="1" noChangeArrowheads="1"/>
          </p:cNvPicPr>
          <p:nvPr/>
        </p:nvPicPr>
        <p:blipFill>
          <a:blip r:embed="rId5" cstate="print"/>
          <a:srcRect/>
          <a:stretch>
            <a:fillRect/>
          </a:stretch>
        </p:blipFill>
        <p:spPr bwMode="auto">
          <a:xfrm>
            <a:off x="6705600" y="1524000"/>
            <a:ext cx="1087448" cy="759254"/>
          </a:xfrm>
          <a:prstGeom prst="rect">
            <a:avLst/>
          </a:prstGeom>
          <a:ln>
            <a:noFill/>
          </a:ln>
          <a:effectLst>
            <a:softEdge rad="112500"/>
          </a:effectLst>
        </p:spPr>
      </p:pic>
    </p:spTree>
    <p:extLst>
      <p:ext uri="{BB962C8B-B14F-4D97-AF65-F5344CB8AC3E}">
        <p14:creationId xmlns:p14="http://schemas.microsoft.com/office/powerpoint/2010/main" val="398229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800" b="1" smtClean="0"/>
              <a:t>Policy Risk</a:t>
            </a:r>
          </a:p>
        </p:txBody>
      </p:sp>
      <p:sp>
        <p:nvSpPr>
          <p:cNvPr id="4" name="Slide Number Placeholder 3"/>
          <p:cNvSpPr>
            <a:spLocks noGrp="1"/>
          </p:cNvSpPr>
          <p:nvPr>
            <p:ph type="sldNum" sz="quarter" idx="10"/>
          </p:nvPr>
        </p:nvSpPr>
        <p:spPr/>
        <p:txBody>
          <a:bodyPr/>
          <a:lstStyle/>
          <a:p>
            <a:pPr>
              <a:defRPr/>
            </a:pPr>
            <a:fld id="{7CC40488-E236-43C8-ABA6-0DC20E0455CB}" type="slidenum">
              <a:rPr lang="en-US" smtClean="0">
                <a:solidFill>
                  <a:prstClr val="white"/>
                </a:solidFill>
              </a:rPr>
              <a:pPr>
                <a:defRPr/>
              </a:pPr>
              <a:t>28</a:t>
            </a:fld>
            <a:endParaRPr lang="en-US">
              <a:solidFill>
                <a:prstClr val="white"/>
              </a:solidFill>
            </a:endParaRPr>
          </a:p>
        </p:txBody>
      </p:sp>
      <p:graphicFrame>
        <p:nvGraphicFramePr>
          <p:cNvPr id="5" name="Table 4"/>
          <p:cNvGraphicFramePr>
            <a:graphicFrameLocks noGrp="1"/>
          </p:cNvGraphicFramePr>
          <p:nvPr/>
        </p:nvGraphicFramePr>
        <p:xfrm>
          <a:off x="304800" y="2362200"/>
          <a:ext cx="8458200" cy="3786188"/>
        </p:xfrm>
        <a:graphic>
          <a:graphicData uri="http://schemas.openxmlformats.org/drawingml/2006/table">
            <a:tbl>
              <a:tblPr firstRow="1" firstCol="1" bandRow="1">
                <a:tableStyleId>{5C22544A-7EE6-4342-B048-85BDC9FD1C3A}</a:tableStyleId>
              </a:tblPr>
              <a:tblGrid>
                <a:gridCol w="1489477"/>
                <a:gridCol w="2472923"/>
                <a:gridCol w="1905000"/>
                <a:gridCol w="2590800"/>
              </a:tblGrid>
              <a:tr h="631031">
                <a:tc>
                  <a:txBody>
                    <a:bodyPr/>
                    <a:lstStyle/>
                    <a:p>
                      <a:pPr marL="0" marR="0" algn="ctr">
                        <a:lnSpc>
                          <a:spcPct val="115000"/>
                        </a:lnSpc>
                        <a:spcBef>
                          <a:spcPts val="0"/>
                        </a:spcBef>
                        <a:spcAft>
                          <a:spcPts val="0"/>
                        </a:spcAft>
                      </a:pPr>
                      <a:r>
                        <a:rPr lang="en-US" sz="1800" baseline="0" dirty="0" smtClean="0">
                          <a:effectLst/>
                        </a:rPr>
                        <a:t>Industry pain point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Challenge</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smtClean="0">
                          <a:effectLst/>
                        </a:rPr>
                        <a:t>Impact</a:t>
                      </a:r>
                      <a:endParaRPr lang="en-US" sz="18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How to address?</a:t>
                      </a:r>
                      <a:endParaRPr lang="en-US" sz="1800" baseline="0" dirty="0">
                        <a:effectLst/>
                        <a:latin typeface="Calibri"/>
                        <a:ea typeface="Calibri"/>
                        <a:cs typeface="Times New Roman"/>
                      </a:endParaRPr>
                    </a:p>
                  </a:txBody>
                  <a:tcPr marL="68580" marR="68580" marT="0" marB="0" anchor="ctr"/>
                </a:tc>
              </a:tr>
              <a:tr h="31551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baseline="0" dirty="0" smtClean="0">
                          <a:solidFill>
                            <a:schemeClr val="lt1"/>
                          </a:solidFill>
                          <a:effectLst/>
                          <a:latin typeface="+mn-lt"/>
                          <a:ea typeface="+mn-ea"/>
                          <a:cs typeface="+mn-cs"/>
                        </a:rPr>
                        <a:t>Policy risk</a:t>
                      </a:r>
                      <a:endParaRPr lang="en-US" sz="1800" baseline="0" dirty="0">
                        <a:effectLst/>
                        <a:latin typeface="Calibri"/>
                        <a:ea typeface="Calibri"/>
                        <a:cs typeface="Times New Roman"/>
                      </a:endParaRPr>
                    </a:p>
                  </a:txBody>
                  <a:tcPr marL="68580" marR="68580" marT="0" marB="0" anchor="ctr"/>
                </a:tc>
                <a:tc>
                  <a:txBody>
                    <a:bodyPr/>
                    <a:lstStyle/>
                    <a:p>
                      <a:pPr marL="171450" indent="-171450">
                        <a:buFont typeface="Arial" pitchFamily="34" charset="0"/>
                        <a:buChar char="•"/>
                      </a:pPr>
                      <a:r>
                        <a:rPr lang="en-US" sz="1800" baseline="0" dirty="0" smtClean="0"/>
                        <a:t>Unexpected </a:t>
                      </a:r>
                      <a:r>
                        <a:rPr lang="en-US" sz="1800" dirty="0" smtClean="0"/>
                        <a:t>Government intervention </a:t>
                      </a:r>
                    </a:p>
                    <a:p>
                      <a:pPr marL="171450" indent="-171450">
                        <a:buFont typeface="Arial" pitchFamily="34" charset="0"/>
                        <a:buChar char="•"/>
                      </a:pPr>
                      <a:r>
                        <a:rPr lang="en-US" sz="1800" baseline="0" dirty="0" smtClean="0"/>
                        <a:t>Ex. Export ban </a:t>
                      </a:r>
                    </a:p>
                    <a:p>
                      <a:pPr marL="171450" indent="-171450">
                        <a:buFont typeface="Arial" pitchFamily="34" charset="0"/>
                        <a:buChar char="•"/>
                      </a:pPr>
                      <a:r>
                        <a:rPr lang="en-US" sz="1800" baseline="0" dirty="0" smtClean="0"/>
                        <a:t>State-wise different tax structures/policies, impacting logistics </a:t>
                      </a:r>
                    </a:p>
                  </a:txBody>
                  <a:tcPr marL="68580" marR="68580" marT="0" marB="0" anchor="ctr"/>
                </a:tc>
                <a:tc>
                  <a:txBody>
                    <a:bodyPr/>
                    <a:lstStyle/>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baseline="0" dirty="0" smtClean="0">
                          <a:solidFill>
                            <a:schemeClr val="dk1"/>
                          </a:solidFill>
                          <a:latin typeface="+mn-lt"/>
                          <a:ea typeface="+mn-ea"/>
                          <a:cs typeface="+mn-cs"/>
                        </a:rPr>
                        <a:t>Impact on planning infrastructure establishment/capital </a:t>
                      </a:r>
                    </a:p>
                    <a:p>
                      <a:pPr marL="171450" marR="0" indent="-171450" algn="l" defTabSz="914400" rtl="0" eaLnBrk="1" latinLnBrk="0" hangingPunct="1">
                        <a:lnSpc>
                          <a:spcPct val="115000"/>
                        </a:lnSpc>
                        <a:spcBef>
                          <a:spcPts val="0"/>
                        </a:spcBef>
                        <a:spcAft>
                          <a:spcPts val="0"/>
                        </a:spcAft>
                        <a:buFont typeface="Arial" pitchFamily="34" charset="0"/>
                        <a:buChar char="•"/>
                      </a:pPr>
                      <a:r>
                        <a:rPr lang="en-US" sz="1800" kern="1200" baseline="0" dirty="0" smtClean="0">
                          <a:solidFill>
                            <a:schemeClr val="dk1"/>
                          </a:solidFill>
                          <a:latin typeface="+mn-lt"/>
                          <a:ea typeface="+mn-ea"/>
                          <a:cs typeface="+mn-cs"/>
                        </a:rPr>
                        <a:t>Impact on traders- likely sudden loss of export/import opportunity </a:t>
                      </a:r>
                    </a:p>
                  </a:txBody>
                  <a:tcPr marL="68580" marR="68580" marT="0" marB="0" anchor="ctr"/>
                </a:tc>
                <a:tc>
                  <a:txBody>
                    <a:bodyPr/>
                    <a:lstStyle/>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kern="1200" baseline="0" dirty="0" smtClean="0">
                          <a:solidFill>
                            <a:schemeClr val="dk1"/>
                          </a:solidFill>
                          <a:latin typeface="+mn-lt"/>
                          <a:ea typeface="+mn-ea"/>
                          <a:cs typeface="+mn-cs"/>
                        </a:rPr>
                        <a:t>Very little alternatives available</a:t>
                      </a:r>
                    </a:p>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kern="1200" baseline="0" dirty="0" smtClean="0">
                          <a:solidFill>
                            <a:schemeClr val="dk1"/>
                          </a:solidFill>
                          <a:latin typeface="+mn-lt"/>
                          <a:ea typeface="+mn-ea"/>
                          <a:cs typeface="+mn-cs"/>
                        </a:rPr>
                        <a:t>Unison of all the stakeholders for commonly acceptable policies</a:t>
                      </a:r>
                    </a:p>
                    <a:p>
                      <a:pPr marL="171450" marR="0" indent="-1714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kern="1200" baseline="0" dirty="0" smtClean="0">
                          <a:solidFill>
                            <a:schemeClr val="dk1"/>
                          </a:solidFill>
                          <a:latin typeface="+mn-lt"/>
                          <a:ea typeface="+mn-ea"/>
                          <a:cs typeface="+mn-cs"/>
                        </a:rPr>
                        <a:t>Approach towards a more free-market maize-economy </a:t>
                      </a:r>
                    </a:p>
                  </a:txBody>
                  <a:tcPr marL="68580" marR="68580" marT="0" marB="0" anchor="ctr"/>
                </a:tc>
              </a:tr>
            </a:tbl>
          </a:graphicData>
        </a:graphic>
      </p:graphicFrame>
      <p:pic>
        <p:nvPicPr>
          <p:cNvPr id="8" name="Picture 29" descr="http://assets.knowledge.allianz.com/img/indian_farmer_maize_z_53012.jpg"/>
          <p:cNvPicPr>
            <a:picLocks noChangeAspect="1" noChangeArrowheads="1"/>
          </p:cNvPicPr>
          <p:nvPr/>
        </p:nvPicPr>
        <p:blipFill>
          <a:blip r:embed="rId2" cstate="print"/>
          <a:srcRect l="18182" r="21212"/>
          <a:stretch>
            <a:fillRect/>
          </a:stretch>
        </p:blipFill>
        <p:spPr bwMode="auto">
          <a:xfrm>
            <a:off x="3886200" y="1524000"/>
            <a:ext cx="952500" cy="762000"/>
          </a:xfrm>
          <a:prstGeom prst="rect">
            <a:avLst/>
          </a:prstGeom>
          <a:ln>
            <a:noFill/>
          </a:ln>
          <a:effectLst>
            <a:softEdge rad="112500"/>
          </a:effectLst>
        </p:spPr>
      </p:pic>
      <p:pic>
        <p:nvPicPr>
          <p:cNvPr id="9" name="Picture 25" descr="http://t0.gstatic.com/images?q=tbn:ANd9GcSfgsh07RtG87f9cWcafH_cwZTwm-xmpar4cwv_AViZeynDQEP-"/>
          <p:cNvPicPr>
            <a:picLocks noChangeAspect="1" noChangeArrowheads="1"/>
          </p:cNvPicPr>
          <p:nvPr/>
        </p:nvPicPr>
        <p:blipFill>
          <a:blip r:embed="rId3" cstate="print"/>
          <a:srcRect/>
          <a:stretch>
            <a:fillRect/>
          </a:stretch>
        </p:blipFill>
        <p:spPr bwMode="auto">
          <a:xfrm>
            <a:off x="4800600" y="1524000"/>
            <a:ext cx="972682" cy="777306"/>
          </a:xfrm>
          <a:prstGeom prst="rect">
            <a:avLst/>
          </a:prstGeom>
          <a:ln>
            <a:noFill/>
          </a:ln>
          <a:effectLst>
            <a:softEdge rad="112500"/>
          </a:effectLst>
        </p:spPr>
      </p:pic>
      <p:pic>
        <p:nvPicPr>
          <p:cNvPr id="10" name="Picture 27" descr="http://in2eastafrica.net/wp-content/uploads/2013/03/Workers-packing-maize-at-Minimex.jpg"/>
          <p:cNvPicPr>
            <a:picLocks noChangeAspect="1" noChangeArrowheads="1"/>
          </p:cNvPicPr>
          <p:nvPr/>
        </p:nvPicPr>
        <p:blipFill>
          <a:blip r:embed="rId4" cstate="print"/>
          <a:srcRect/>
          <a:stretch>
            <a:fillRect/>
          </a:stretch>
        </p:blipFill>
        <p:spPr bwMode="auto">
          <a:xfrm>
            <a:off x="5791200" y="1524000"/>
            <a:ext cx="1010221" cy="762000"/>
          </a:xfrm>
          <a:prstGeom prst="rect">
            <a:avLst/>
          </a:prstGeom>
          <a:ln>
            <a:noFill/>
          </a:ln>
          <a:effectLst>
            <a:softEdge rad="112500"/>
          </a:effectLst>
        </p:spPr>
      </p:pic>
      <p:pic>
        <p:nvPicPr>
          <p:cNvPr id="11" name="Picture 28"/>
          <p:cNvPicPr>
            <a:picLocks noChangeAspect="1" noChangeArrowheads="1"/>
          </p:cNvPicPr>
          <p:nvPr/>
        </p:nvPicPr>
        <p:blipFill>
          <a:blip r:embed="rId5" cstate="print"/>
          <a:srcRect/>
          <a:stretch>
            <a:fillRect/>
          </a:stretch>
        </p:blipFill>
        <p:spPr bwMode="auto">
          <a:xfrm>
            <a:off x="6705600" y="1524000"/>
            <a:ext cx="1087448" cy="759254"/>
          </a:xfrm>
          <a:prstGeom prst="rect">
            <a:avLst/>
          </a:prstGeom>
          <a:ln>
            <a:noFill/>
          </a:ln>
          <a:effectLst>
            <a:softEdge rad="112500"/>
          </a:effectLst>
        </p:spPr>
      </p:pic>
    </p:spTree>
    <p:extLst>
      <p:ext uri="{BB962C8B-B14F-4D97-AF65-F5344CB8AC3E}">
        <p14:creationId xmlns:p14="http://schemas.microsoft.com/office/powerpoint/2010/main" val="3189922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800" b="1" smtClean="0"/>
              <a:t>Critical Risk Drivers for Industry </a:t>
            </a:r>
          </a:p>
        </p:txBody>
      </p:sp>
      <p:sp>
        <p:nvSpPr>
          <p:cNvPr id="11267" name="Content Placeholder 2"/>
          <p:cNvSpPr>
            <a:spLocks noGrp="1"/>
          </p:cNvSpPr>
          <p:nvPr>
            <p:ph idx="1"/>
          </p:nvPr>
        </p:nvSpPr>
        <p:spPr>
          <a:xfrm>
            <a:off x="152400" y="1219200"/>
            <a:ext cx="8991600" cy="5257800"/>
          </a:xfrm>
        </p:spPr>
        <p:txBody>
          <a:bodyPr/>
          <a:lstStyle/>
          <a:p>
            <a:pPr>
              <a:buFont typeface="Arial" pitchFamily="34" charset="0"/>
              <a:buNone/>
            </a:pPr>
            <a:r>
              <a:rPr lang="en-US" sz="2700" smtClean="0"/>
              <a:t>Critical pain points for stake holders in Maize Value Chain:</a:t>
            </a:r>
          </a:p>
        </p:txBody>
      </p:sp>
      <p:sp>
        <p:nvSpPr>
          <p:cNvPr id="4" name="Slide Number Placeholder 3"/>
          <p:cNvSpPr>
            <a:spLocks noGrp="1"/>
          </p:cNvSpPr>
          <p:nvPr>
            <p:ph type="sldNum" sz="quarter" idx="10"/>
          </p:nvPr>
        </p:nvSpPr>
        <p:spPr/>
        <p:txBody>
          <a:bodyPr/>
          <a:lstStyle/>
          <a:p>
            <a:pPr>
              <a:defRPr/>
            </a:pPr>
            <a:fld id="{28CB58EC-F369-4BBE-B1CF-9B31C0A63B9D}" type="slidenum">
              <a:rPr lang="en-US" smtClean="0"/>
              <a:pPr>
                <a:defRPr/>
              </a:pPr>
              <a:t>29</a:t>
            </a:fld>
            <a:endParaRPr lang="en-US"/>
          </a:p>
        </p:txBody>
      </p:sp>
      <p:graphicFrame>
        <p:nvGraphicFramePr>
          <p:cNvPr id="6" name="Table 5"/>
          <p:cNvGraphicFramePr>
            <a:graphicFrameLocks noGrp="1"/>
          </p:cNvGraphicFramePr>
          <p:nvPr/>
        </p:nvGraphicFramePr>
        <p:xfrm>
          <a:off x="1060450" y="2133600"/>
          <a:ext cx="6483350" cy="3749672"/>
        </p:xfrm>
        <a:graphic>
          <a:graphicData uri="http://schemas.openxmlformats.org/drawingml/2006/table">
            <a:tbl>
              <a:tblPr firstRow="1" bandRow="1">
                <a:tableStyleId>{2D5ABB26-0587-4C30-8999-92F81FD0307C}</a:tableStyleId>
              </a:tblPr>
              <a:tblGrid>
                <a:gridCol w="6483350"/>
              </a:tblGrid>
              <a:tr h="540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mn-ea"/>
                          <a:cs typeface="+mn-cs"/>
                        </a:rPr>
                        <a:t>Production-supply side concerns</a:t>
                      </a:r>
                    </a:p>
                  </a:txBody>
                  <a:tcPr marL="84664" marR="84664"/>
                </a:tc>
              </a:tr>
              <a:tr h="540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mn-ea"/>
                          <a:cs typeface="+mn-cs"/>
                        </a:rPr>
                        <a:t>Market-demand side concerns </a:t>
                      </a:r>
                    </a:p>
                  </a:txBody>
                  <a:tcPr marL="84664" marR="84664"/>
                </a:tc>
              </a:tr>
              <a:tr h="540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mn-ea"/>
                          <a:cs typeface="+mn-cs"/>
                        </a:rPr>
                        <a:t>Enabling Environment-policy interventions</a:t>
                      </a:r>
                    </a:p>
                  </a:txBody>
                  <a:tcPr marL="84664" marR="84664"/>
                </a:tc>
              </a:tr>
              <a:tr h="540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tx1"/>
                          </a:solidFill>
                          <a:latin typeface="+mn-lt"/>
                          <a:ea typeface="+mn-ea"/>
                          <a:cs typeface="+mn-cs"/>
                        </a:rPr>
                        <a:t>Price Fluctuations </a:t>
                      </a:r>
                      <a:endParaRPr lang="en-US" sz="2400" b="1" kern="1200" dirty="0" smtClean="0">
                        <a:solidFill>
                          <a:schemeClr val="tx1"/>
                        </a:solidFill>
                        <a:latin typeface="+mn-lt"/>
                        <a:ea typeface="+mn-ea"/>
                        <a:cs typeface="+mn-cs"/>
                      </a:endParaRPr>
                    </a:p>
                  </a:txBody>
                  <a:tcPr marL="84664" marR="84664"/>
                </a:tc>
              </a:tr>
              <a:tr h="5296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mn-ea"/>
                          <a:cs typeface="+mn-cs"/>
                        </a:rPr>
                        <a:t>Volatility </a:t>
                      </a:r>
                    </a:p>
                  </a:txBody>
                  <a:tcPr marL="84664" marR="84664"/>
                </a:tc>
              </a:tr>
              <a:tr h="5296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mn-ea"/>
                          <a:cs typeface="+mn-cs"/>
                        </a:rPr>
                        <a:t>Budget Deviation</a:t>
                      </a:r>
                    </a:p>
                  </a:txBody>
                  <a:tcPr marL="84664" marR="84664"/>
                </a:tc>
              </a:tr>
              <a:tr h="5296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mn-ea"/>
                          <a:cs typeface="+mn-cs"/>
                        </a:rPr>
                        <a:t>Global Environment</a:t>
                      </a:r>
                    </a:p>
                  </a:txBody>
                  <a:tcPr marL="84664" marR="84664"/>
                </a:tc>
              </a:tr>
            </a:tbl>
          </a:graphicData>
        </a:graphic>
      </p:graphicFrame>
      <p:graphicFrame>
        <p:nvGraphicFramePr>
          <p:cNvPr id="17" name="Table 16"/>
          <p:cNvGraphicFramePr>
            <a:graphicFrameLocks noGrp="1"/>
          </p:cNvGraphicFramePr>
          <p:nvPr/>
        </p:nvGraphicFramePr>
        <p:xfrm>
          <a:off x="5065713" y="2209800"/>
          <a:ext cx="3386137" cy="2559049"/>
        </p:xfrm>
        <a:graphic>
          <a:graphicData uri="http://schemas.openxmlformats.org/drawingml/2006/table">
            <a:tbl>
              <a:tblPr firstRow="1" bandRow="1">
                <a:tableStyleId>{2D5ABB26-0587-4C30-8999-92F81FD0307C}</a:tableStyleId>
              </a:tblPr>
              <a:tblGrid>
                <a:gridCol w="3386137"/>
              </a:tblGrid>
              <a:tr h="5178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latin typeface="+mn-lt"/>
                        <a:ea typeface="+mn-ea"/>
                        <a:cs typeface="+mn-cs"/>
                      </a:endParaRPr>
                    </a:p>
                  </a:txBody>
                  <a:tcPr marL="84653" marR="84653" marT="45712" marB="45712"/>
                </a:tc>
              </a:tr>
              <a:tr h="5178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latin typeface="+mn-lt"/>
                        <a:ea typeface="+mn-ea"/>
                        <a:cs typeface="+mn-cs"/>
                      </a:endParaRPr>
                    </a:p>
                  </a:txBody>
                  <a:tcPr marL="84653" marR="84653" marT="45712" marB="45712"/>
                </a:tc>
              </a:tr>
              <a:tr h="5077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latin typeface="+mn-lt"/>
                        <a:ea typeface="+mn-ea"/>
                        <a:cs typeface="+mn-cs"/>
                      </a:endParaRPr>
                    </a:p>
                  </a:txBody>
                  <a:tcPr marL="84653" marR="84653" marT="45712" marB="45712"/>
                </a:tc>
              </a:tr>
              <a:tr h="5077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latin typeface="+mn-lt"/>
                        <a:ea typeface="+mn-ea"/>
                        <a:cs typeface="+mn-cs"/>
                      </a:endParaRPr>
                    </a:p>
                  </a:txBody>
                  <a:tcPr marL="84653" marR="84653" marT="45712" marB="45712"/>
                </a:tc>
              </a:tr>
              <a:tr h="5077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tx1"/>
                        </a:solidFill>
                        <a:latin typeface="+mn-lt"/>
                        <a:ea typeface="+mn-ea"/>
                        <a:cs typeface="+mn-cs"/>
                      </a:endParaRPr>
                    </a:p>
                  </a:txBody>
                  <a:tcPr marL="84653" marR="84653" marT="45712" marB="45712"/>
                </a:tc>
              </a:tr>
            </a:tbl>
          </a:graphicData>
        </a:graphic>
      </p:graphicFrame>
      <p:sp>
        <p:nvSpPr>
          <p:cNvPr id="23" name="Oval 22"/>
          <p:cNvSpPr/>
          <p:nvPr/>
        </p:nvSpPr>
        <p:spPr>
          <a:xfrm>
            <a:off x="609600" y="2209800"/>
            <a:ext cx="381000" cy="4111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1</a:t>
            </a:r>
          </a:p>
        </p:txBody>
      </p:sp>
      <p:sp>
        <p:nvSpPr>
          <p:cNvPr id="25" name="Oval 24"/>
          <p:cNvSpPr/>
          <p:nvPr/>
        </p:nvSpPr>
        <p:spPr>
          <a:xfrm>
            <a:off x="609600" y="2743200"/>
            <a:ext cx="381000" cy="4111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2</a:t>
            </a:r>
          </a:p>
        </p:txBody>
      </p:sp>
      <p:sp>
        <p:nvSpPr>
          <p:cNvPr id="26" name="Oval 25"/>
          <p:cNvSpPr/>
          <p:nvPr/>
        </p:nvSpPr>
        <p:spPr>
          <a:xfrm>
            <a:off x="609600" y="3246438"/>
            <a:ext cx="381000" cy="4127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3</a:t>
            </a:r>
          </a:p>
        </p:txBody>
      </p:sp>
      <p:sp>
        <p:nvSpPr>
          <p:cNvPr id="28" name="Oval 27"/>
          <p:cNvSpPr/>
          <p:nvPr/>
        </p:nvSpPr>
        <p:spPr>
          <a:xfrm>
            <a:off x="609600" y="3810000"/>
            <a:ext cx="381000" cy="4111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4</a:t>
            </a:r>
          </a:p>
        </p:txBody>
      </p:sp>
      <p:sp>
        <p:nvSpPr>
          <p:cNvPr id="29" name="Oval 28"/>
          <p:cNvSpPr/>
          <p:nvPr/>
        </p:nvSpPr>
        <p:spPr>
          <a:xfrm>
            <a:off x="620713" y="4313238"/>
            <a:ext cx="381000" cy="4111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5</a:t>
            </a:r>
          </a:p>
        </p:txBody>
      </p:sp>
      <p:sp>
        <p:nvSpPr>
          <p:cNvPr id="32" name="Oval 31"/>
          <p:cNvSpPr/>
          <p:nvPr/>
        </p:nvSpPr>
        <p:spPr>
          <a:xfrm>
            <a:off x="609600" y="4876800"/>
            <a:ext cx="381000" cy="4127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6</a:t>
            </a:r>
          </a:p>
        </p:txBody>
      </p:sp>
      <p:sp>
        <p:nvSpPr>
          <p:cNvPr id="13" name="Oval 12"/>
          <p:cNvSpPr/>
          <p:nvPr/>
        </p:nvSpPr>
        <p:spPr>
          <a:xfrm>
            <a:off x="609600" y="5378450"/>
            <a:ext cx="381000" cy="4127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7</a:t>
            </a:r>
          </a:p>
        </p:txBody>
      </p:sp>
    </p:spTree>
    <p:extLst>
      <p:ext uri="{BB962C8B-B14F-4D97-AF65-F5344CB8AC3E}">
        <p14:creationId xmlns:p14="http://schemas.microsoft.com/office/powerpoint/2010/main" val="422731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400" b="1" smtClean="0"/>
              <a:t>India’s Rabi Crop Sowing Details</a:t>
            </a:r>
          </a:p>
        </p:txBody>
      </p:sp>
      <p:sp>
        <p:nvSpPr>
          <p:cNvPr id="10243" name="Content Placeholder 2"/>
          <p:cNvSpPr>
            <a:spLocks noGrp="1"/>
          </p:cNvSpPr>
          <p:nvPr>
            <p:ph idx="1"/>
          </p:nvPr>
        </p:nvSpPr>
        <p:spPr/>
        <p:txBody>
          <a:bodyPr/>
          <a:lstStyle/>
          <a:p>
            <a:r>
              <a:rPr lang="en-US" sz="2400" dirty="0" smtClean="0"/>
              <a:t>Major changes in Rabi crops sowing are:</a:t>
            </a:r>
          </a:p>
          <a:p>
            <a:pPr lvl="1"/>
            <a:r>
              <a:rPr lang="en-US" sz="2000" dirty="0" smtClean="0"/>
              <a:t>Delayed sowing in majority of the regions</a:t>
            </a:r>
          </a:p>
          <a:p>
            <a:pPr lvl="1"/>
            <a:r>
              <a:rPr lang="en-US" sz="2000" dirty="0" smtClean="0"/>
              <a:t>Rice acreage diverted towards other lucrative crops</a:t>
            </a:r>
          </a:p>
          <a:p>
            <a:pPr lvl="1"/>
            <a:r>
              <a:rPr lang="en-US" sz="2000" dirty="0" smtClean="0"/>
              <a:t>Increase in acreage under Coarse Cereals due to water scarcity</a:t>
            </a:r>
          </a:p>
          <a:p>
            <a:pPr lvl="1"/>
            <a:r>
              <a:rPr lang="en-US" sz="2000" dirty="0" smtClean="0"/>
              <a:t>Among coarse cereals Sorghum accounts higher acreage share and followed by Maize</a:t>
            </a:r>
          </a:p>
        </p:txBody>
      </p:sp>
      <p:sp>
        <p:nvSpPr>
          <p:cNvPr id="4" name="Slide Number Placeholder 3"/>
          <p:cNvSpPr>
            <a:spLocks noGrp="1"/>
          </p:cNvSpPr>
          <p:nvPr>
            <p:ph type="sldNum" sz="quarter" idx="10"/>
          </p:nvPr>
        </p:nvSpPr>
        <p:spPr/>
        <p:txBody>
          <a:bodyPr/>
          <a:lstStyle/>
          <a:p>
            <a:pPr>
              <a:defRPr/>
            </a:pPr>
            <a:fld id="{CF919B81-92B9-4426-8554-5F0F24791D01}" type="slidenum">
              <a:rPr lang="en-US" smtClean="0"/>
              <a:pPr>
                <a:defRPr/>
              </a:pPr>
              <a:t>3</a:t>
            </a:fld>
            <a:endParaRPr lang="en-US" dirty="0"/>
          </a:p>
        </p:txBody>
      </p:sp>
      <p:pic>
        <p:nvPicPr>
          <p:cNvPr id="10245" name="Picture 2"/>
          <p:cNvPicPr>
            <a:picLocks noChangeAspect="1" noChangeArrowheads="1"/>
          </p:cNvPicPr>
          <p:nvPr/>
        </p:nvPicPr>
        <p:blipFill>
          <a:blip r:embed="rId2" cstate="print"/>
          <a:srcRect/>
          <a:stretch>
            <a:fillRect/>
          </a:stretch>
        </p:blipFill>
        <p:spPr bwMode="auto">
          <a:xfrm>
            <a:off x="2133600" y="3581400"/>
            <a:ext cx="46482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478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B3ADF8C-72BD-4C22-B4EF-CFCBD50E2AB2}" type="slidenum">
              <a:rPr lang="en-US" smtClean="0"/>
              <a:pPr>
                <a:defRPr/>
              </a:pPr>
              <a:t>31</a:t>
            </a:fld>
            <a:endParaRPr lang="en-US"/>
          </a:p>
        </p:txBody>
      </p:sp>
    </p:spTree>
    <p:extLst>
      <p:ext uri="{BB962C8B-B14F-4D97-AF65-F5344CB8AC3E}">
        <p14:creationId xmlns:p14="http://schemas.microsoft.com/office/powerpoint/2010/main" val="364128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400" b="1" smtClean="0"/>
              <a:t>India’s Rabi Maize Production Scenario</a:t>
            </a:r>
          </a:p>
        </p:txBody>
      </p:sp>
      <p:sp>
        <p:nvSpPr>
          <p:cNvPr id="4" name="Slide Number Placeholder 3"/>
          <p:cNvSpPr>
            <a:spLocks noGrp="1"/>
          </p:cNvSpPr>
          <p:nvPr>
            <p:ph type="sldNum" sz="quarter" idx="10"/>
          </p:nvPr>
        </p:nvSpPr>
        <p:spPr/>
        <p:txBody>
          <a:bodyPr/>
          <a:lstStyle/>
          <a:p>
            <a:pPr>
              <a:defRPr/>
            </a:pPr>
            <a:fld id="{E40C38B2-CC71-40C9-810C-AC906BBB934A}" type="slidenum">
              <a:rPr lang="en-US" smtClean="0"/>
              <a:pPr>
                <a:defRPr/>
              </a:pPr>
              <a:t>4</a:t>
            </a:fld>
            <a:endParaRPr lang="en-US" dirty="0"/>
          </a:p>
        </p:txBody>
      </p:sp>
      <p:pic>
        <p:nvPicPr>
          <p:cNvPr id="11268" name="Picture 6"/>
          <p:cNvPicPr>
            <a:picLocks noChangeAspect="1" noChangeArrowheads="1"/>
          </p:cNvPicPr>
          <p:nvPr/>
        </p:nvPicPr>
        <p:blipFill>
          <a:blip r:embed="rId2" cstate="print"/>
          <a:srcRect/>
          <a:stretch>
            <a:fillRect/>
          </a:stretch>
        </p:blipFill>
        <p:spPr bwMode="auto">
          <a:xfrm>
            <a:off x="4724400" y="1295400"/>
            <a:ext cx="4079875" cy="2514600"/>
          </a:xfrm>
          <a:prstGeom prst="rect">
            <a:avLst/>
          </a:prstGeom>
          <a:noFill/>
          <a:ln w="9525">
            <a:noFill/>
            <a:miter lim="800000"/>
            <a:headEnd/>
            <a:tailEnd/>
          </a:ln>
        </p:spPr>
      </p:pic>
      <p:pic>
        <p:nvPicPr>
          <p:cNvPr id="11269" name="Picture 7"/>
          <p:cNvPicPr>
            <a:picLocks noChangeAspect="1" noChangeArrowheads="1"/>
          </p:cNvPicPr>
          <p:nvPr/>
        </p:nvPicPr>
        <p:blipFill>
          <a:blip r:embed="rId3" cstate="print"/>
          <a:srcRect/>
          <a:stretch>
            <a:fillRect/>
          </a:stretch>
        </p:blipFill>
        <p:spPr bwMode="auto">
          <a:xfrm>
            <a:off x="304800" y="4016375"/>
            <a:ext cx="4038600" cy="2460625"/>
          </a:xfrm>
          <a:prstGeom prst="rect">
            <a:avLst/>
          </a:prstGeom>
          <a:noFill/>
          <a:ln w="9525">
            <a:noFill/>
            <a:miter lim="800000"/>
            <a:headEnd/>
            <a:tailEnd/>
          </a:ln>
        </p:spPr>
      </p:pic>
      <p:graphicFrame>
        <p:nvGraphicFramePr>
          <p:cNvPr id="8" name="Table 7"/>
          <p:cNvGraphicFramePr>
            <a:graphicFrameLocks noGrp="1"/>
          </p:cNvGraphicFramePr>
          <p:nvPr/>
        </p:nvGraphicFramePr>
        <p:xfrm>
          <a:off x="4800600" y="4114800"/>
          <a:ext cx="3962399" cy="2103120"/>
        </p:xfrm>
        <a:graphic>
          <a:graphicData uri="http://schemas.openxmlformats.org/drawingml/2006/table">
            <a:tbl>
              <a:tblPr/>
              <a:tblGrid>
                <a:gridCol w="1727199"/>
                <a:gridCol w="1117600"/>
                <a:gridCol w="1117600"/>
              </a:tblGrid>
              <a:tr h="200025">
                <a:tc gridSpan="3">
                  <a:txBody>
                    <a:bodyPr/>
                    <a:lstStyle/>
                    <a:p>
                      <a:pPr algn="ctr" fontAlgn="ctr"/>
                      <a:r>
                        <a:rPr lang="en-US" sz="1400" b="1" i="0" u="none" strike="noStrike" dirty="0">
                          <a:solidFill>
                            <a:srgbClr val="FFFFFF"/>
                          </a:solidFill>
                          <a:latin typeface="Arial"/>
                          <a:ea typeface="Times New Roman"/>
                        </a:rPr>
                        <a:t>India's Rabi Maize Production </a:t>
                      </a:r>
                      <a:r>
                        <a:rPr lang="en-US" sz="1400" b="1" i="0" u="none" strike="noStrike" dirty="0" smtClean="0">
                          <a:solidFill>
                            <a:srgbClr val="FFFFFF"/>
                          </a:solidFill>
                          <a:latin typeface="Arial"/>
                          <a:ea typeface="Times New Roman"/>
                        </a:rPr>
                        <a:t>Projections for </a:t>
                      </a:r>
                      <a:r>
                        <a:rPr lang="en-US" sz="1400" b="1" i="0" u="none" strike="noStrike" dirty="0">
                          <a:solidFill>
                            <a:srgbClr val="FFFFFF"/>
                          </a:solidFill>
                          <a:latin typeface="Arial"/>
                          <a:ea typeface="Times New Roman"/>
                        </a:rPr>
                        <a:t>2012-13 </a:t>
                      </a:r>
                      <a:r>
                        <a:rPr lang="en-US" sz="1100" b="1" i="0" u="none" strike="noStrike" dirty="0" smtClean="0">
                          <a:solidFill>
                            <a:srgbClr val="FFFFFF"/>
                          </a:solidFill>
                          <a:latin typeface="Arial"/>
                          <a:ea typeface="Times New Roman"/>
                        </a:rPr>
                        <a:t>(Million tons</a:t>
                      </a:r>
                      <a:r>
                        <a:rPr lang="en-US" sz="1100" b="1" i="0" u="none" strike="noStrike" dirty="0">
                          <a:solidFill>
                            <a:srgbClr val="FFFFFF"/>
                          </a:solidFill>
                          <a:latin typeface="Arial"/>
                          <a:ea typeface="Times New Roman"/>
                        </a:rPr>
                        <a:t>)</a:t>
                      </a:r>
                      <a:endParaRPr lang="en-US" sz="1400" b="1" i="0" u="none" strike="noStrike" dirty="0">
                        <a:solidFill>
                          <a:srgbClr val="FFFF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r>
              <a:tr h="171450">
                <a:tc>
                  <a:txBody>
                    <a:bodyPr/>
                    <a:lstStyle/>
                    <a:p>
                      <a:pPr algn="l" fontAlgn="ctr"/>
                      <a:r>
                        <a:rPr lang="en-US" sz="1200" b="1" i="0" u="none" strike="noStrike" dirty="0" smtClean="0">
                          <a:solidFill>
                            <a:srgbClr val="000000"/>
                          </a:solidFill>
                          <a:latin typeface="Arial"/>
                        </a:rPr>
                        <a:t> States</a:t>
                      </a:r>
                      <a:endParaRPr lang="en-US" sz="12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200" b="1" i="0" u="none" strike="noStrike" dirty="0">
                          <a:solidFill>
                            <a:srgbClr val="000000"/>
                          </a:solidFill>
                          <a:latin typeface="Arial"/>
                        </a:rPr>
                        <a:t>2011-12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200" b="1" i="0" u="none" strike="noStrike" dirty="0" smtClean="0">
                          <a:solidFill>
                            <a:srgbClr val="000000"/>
                          </a:solidFill>
                          <a:latin typeface="Arial"/>
                        </a:rPr>
                        <a:t>2012-13 p</a:t>
                      </a:r>
                      <a:endParaRPr lang="en-US" sz="12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171450">
                <a:tc>
                  <a:txBody>
                    <a:bodyPr/>
                    <a:lstStyle/>
                    <a:p>
                      <a:pPr algn="l" fontAlgn="ctr"/>
                      <a:r>
                        <a:rPr lang="en-US" sz="1200" b="0" i="0" u="none" strike="noStrike" dirty="0" smtClean="0">
                          <a:solidFill>
                            <a:srgbClr val="000000"/>
                          </a:solidFill>
                          <a:latin typeface="Arial"/>
                        </a:rPr>
                        <a:t> A.P</a:t>
                      </a:r>
                      <a:r>
                        <a:rPr lang="en-US" sz="1200" b="0" i="0" u="none" strike="noStrike" dirty="0">
                          <a:solidFill>
                            <a:srgbClr val="000000"/>
                          </a:solidFill>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2.22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3.17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1450">
                <a:tc>
                  <a:txBody>
                    <a:bodyPr/>
                    <a:lstStyle/>
                    <a:p>
                      <a:pPr algn="l" fontAlgn="ctr"/>
                      <a:r>
                        <a:rPr lang="en-US" sz="1200" b="0" i="0" u="none" strike="noStrike" dirty="0" smtClean="0">
                          <a:solidFill>
                            <a:srgbClr val="000000"/>
                          </a:solidFill>
                          <a:latin typeface="Arial"/>
                        </a:rPr>
                        <a:t> Bihar</a:t>
                      </a:r>
                      <a:endParaRPr lang="en-US" sz="1200" b="0"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0" i="0" u="none" strike="noStrike">
                          <a:solidFill>
                            <a:srgbClr val="000000"/>
                          </a:solidFill>
                          <a:latin typeface="Arial"/>
                        </a:rPr>
                        <a:t>1.29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0" i="0" u="none" strike="noStrike">
                          <a:solidFill>
                            <a:srgbClr val="000000"/>
                          </a:solidFill>
                          <a:latin typeface="Arial"/>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171450">
                <a:tc>
                  <a:txBody>
                    <a:bodyPr/>
                    <a:lstStyle/>
                    <a:p>
                      <a:pPr algn="l" fontAlgn="ctr"/>
                      <a:r>
                        <a:rPr lang="en-US" sz="1200" b="0" i="0" u="none" strike="noStrike" dirty="0" smtClean="0">
                          <a:solidFill>
                            <a:srgbClr val="000000"/>
                          </a:solidFill>
                          <a:latin typeface="Arial"/>
                        </a:rPr>
                        <a:t> Karnataka</a:t>
                      </a:r>
                      <a:endParaRPr lang="en-US" sz="1200" b="0"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0.33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0.29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1450">
                <a:tc>
                  <a:txBody>
                    <a:bodyPr/>
                    <a:lstStyle/>
                    <a:p>
                      <a:pPr algn="l" fontAlgn="ctr"/>
                      <a:r>
                        <a:rPr lang="en-US" sz="1200" b="0" i="0" u="none" strike="noStrike" dirty="0" smtClean="0">
                          <a:solidFill>
                            <a:srgbClr val="000000"/>
                          </a:solidFill>
                          <a:latin typeface="Arial"/>
                        </a:rPr>
                        <a:t> Maharashtra</a:t>
                      </a:r>
                      <a:endParaRPr lang="en-US" sz="1200" b="0"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0" i="0" u="none" strike="noStrike">
                          <a:solidFill>
                            <a:srgbClr val="000000"/>
                          </a:solidFill>
                          <a:latin typeface="Arial"/>
                        </a:rPr>
                        <a:t>0.29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0" i="0" u="none" strike="noStrike">
                          <a:solidFill>
                            <a:srgbClr val="000000"/>
                          </a:solidFill>
                          <a:latin typeface="Arial"/>
                        </a:rPr>
                        <a:t>0.29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171450">
                <a:tc>
                  <a:txBody>
                    <a:bodyPr/>
                    <a:lstStyle/>
                    <a:p>
                      <a:pPr algn="l" fontAlgn="ctr"/>
                      <a:r>
                        <a:rPr lang="en-US" sz="1200" b="0" i="0" u="none" strike="noStrike" dirty="0" smtClean="0">
                          <a:solidFill>
                            <a:srgbClr val="000000"/>
                          </a:solidFill>
                          <a:latin typeface="Arial"/>
                        </a:rPr>
                        <a:t> TN</a:t>
                      </a:r>
                      <a:endParaRPr lang="en-US" sz="1200" b="0"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1.04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1.08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71450">
                <a:tc>
                  <a:txBody>
                    <a:bodyPr/>
                    <a:lstStyle/>
                    <a:p>
                      <a:pPr algn="l" fontAlgn="ctr"/>
                      <a:r>
                        <a:rPr lang="en-US" sz="1200" b="0" i="0" u="none" strike="noStrike" dirty="0" smtClean="0">
                          <a:solidFill>
                            <a:srgbClr val="000000"/>
                          </a:solidFill>
                          <a:latin typeface="Arial"/>
                        </a:rPr>
                        <a:t> Others</a:t>
                      </a:r>
                      <a:endParaRPr lang="en-US" sz="1200" b="0"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0" i="0" u="none" strike="noStrike">
                          <a:solidFill>
                            <a:srgbClr val="000000"/>
                          </a:solidFill>
                          <a:latin typeface="Arial"/>
                        </a:rPr>
                        <a:t>0.32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400" b="0" i="0" u="none" strike="noStrike">
                          <a:solidFill>
                            <a:srgbClr val="000000"/>
                          </a:solidFill>
                          <a:latin typeface="Arial"/>
                        </a:rPr>
                        <a:t>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171450">
                <a:tc>
                  <a:txBody>
                    <a:bodyPr/>
                    <a:lstStyle/>
                    <a:p>
                      <a:pPr algn="l" fontAlgn="ctr"/>
                      <a:r>
                        <a:rPr lang="en-US" sz="1200" b="0" i="0" u="none" strike="noStrike" dirty="0" smtClean="0">
                          <a:solidFill>
                            <a:srgbClr val="000000"/>
                          </a:solidFill>
                          <a:latin typeface="Arial"/>
                        </a:rPr>
                        <a:t> All </a:t>
                      </a:r>
                      <a:r>
                        <a:rPr lang="en-US" sz="1200" b="0" i="0" u="none" strike="noStrike" dirty="0">
                          <a:solidFill>
                            <a:srgbClr val="000000"/>
                          </a:solidFill>
                          <a:latin typeface="Arial"/>
                        </a:rPr>
                        <a:t>India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a:solidFill>
                            <a:srgbClr val="000000"/>
                          </a:solidFill>
                          <a:latin typeface="Arial"/>
                        </a:rPr>
                        <a:t>5.49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400" b="0" i="0" u="none" strike="noStrike" dirty="0">
                          <a:solidFill>
                            <a:srgbClr val="000000"/>
                          </a:solidFill>
                          <a:latin typeface="Arial"/>
                        </a:rPr>
                        <a:t>6.31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pic>
        <p:nvPicPr>
          <p:cNvPr id="11310" name="Picture 8"/>
          <p:cNvPicPr>
            <a:picLocks noChangeAspect="1" noChangeArrowheads="1"/>
          </p:cNvPicPr>
          <p:nvPr/>
        </p:nvPicPr>
        <p:blipFill>
          <a:blip r:embed="rId4" cstate="print"/>
          <a:srcRect/>
          <a:stretch>
            <a:fillRect/>
          </a:stretch>
        </p:blipFill>
        <p:spPr bwMode="auto">
          <a:xfrm>
            <a:off x="304800" y="1371600"/>
            <a:ext cx="40386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400" b="1" smtClean="0"/>
              <a:t>Andhra Pradesh Rabi Maize Status</a:t>
            </a:r>
          </a:p>
        </p:txBody>
      </p:sp>
      <p:sp>
        <p:nvSpPr>
          <p:cNvPr id="12291" name="Content Placeholder 2"/>
          <p:cNvSpPr>
            <a:spLocks noGrp="1"/>
          </p:cNvSpPr>
          <p:nvPr>
            <p:ph idx="1"/>
          </p:nvPr>
        </p:nvSpPr>
        <p:spPr>
          <a:xfrm>
            <a:off x="381000" y="1143000"/>
            <a:ext cx="8534400" cy="5257800"/>
          </a:xfrm>
        </p:spPr>
        <p:txBody>
          <a:bodyPr/>
          <a:lstStyle/>
          <a:p>
            <a:pPr algn="just"/>
            <a:r>
              <a:rPr lang="en-US" sz="2000" dirty="0" smtClean="0"/>
              <a:t>Acreage under maize in AP considerably increased in </a:t>
            </a:r>
            <a:r>
              <a:rPr lang="en-US" sz="2000" dirty="0" err="1" smtClean="0"/>
              <a:t>Telangana</a:t>
            </a:r>
            <a:r>
              <a:rPr lang="en-US" sz="2000" dirty="0" smtClean="0"/>
              <a:t> region owing to varied reasons:</a:t>
            </a:r>
          </a:p>
          <a:p>
            <a:pPr algn="just"/>
            <a:r>
              <a:rPr lang="en-US" sz="2000" u="sng" dirty="0" smtClean="0"/>
              <a:t>Fall in reservoir levels</a:t>
            </a:r>
            <a:r>
              <a:rPr lang="en-US" sz="2000" dirty="0" smtClean="0"/>
              <a:t>   -  shifted irrigated rice towards irrigated maize </a:t>
            </a:r>
            <a:r>
              <a:rPr lang="en-US" sz="1800" dirty="0" smtClean="0"/>
              <a:t>(2.17 Lakh ha of rice shifted towards other lucrative crops like maize, groundnut and pulses crops.</a:t>
            </a:r>
          </a:p>
          <a:p>
            <a:pPr algn="just"/>
            <a:r>
              <a:rPr lang="en-US" sz="2000" dirty="0" smtClean="0"/>
              <a:t>Higher price realization for Kharif maize </a:t>
            </a:r>
            <a:r>
              <a:rPr lang="en-US" sz="1800" dirty="0" smtClean="0"/>
              <a:t>(Kharif maize price at </a:t>
            </a:r>
            <a:r>
              <a:rPr lang="en-US" sz="1800" dirty="0" err="1" smtClean="0"/>
              <a:t>Nizmabad</a:t>
            </a:r>
            <a:r>
              <a:rPr lang="en-US" sz="1800" dirty="0" smtClean="0"/>
              <a:t> for Aug’12 to Dec’12 stood at INR 1400 per quintal</a:t>
            </a:r>
            <a:endParaRPr lang="en-US" sz="2000" dirty="0" smtClean="0"/>
          </a:p>
        </p:txBody>
      </p:sp>
      <p:sp>
        <p:nvSpPr>
          <p:cNvPr id="4" name="Slide Number Placeholder 3"/>
          <p:cNvSpPr>
            <a:spLocks noGrp="1"/>
          </p:cNvSpPr>
          <p:nvPr>
            <p:ph type="sldNum" sz="quarter" idx="10"/>
          </p:nvPr>
        </p:nvSpPr>
        <p:spPr/>
        <p:txBody>
          <a:bodyPr/>
          <a:lstStyle/>
          <a:p>
            <a:pPr>
              <a:defRPr/>
            </a:pPr>
            <a:fld id="{EF6B9C24-AF53-449E-9FF6-CBAD3588AAB9}" type="slidenum">
              <a:rPr lang="en-US" smtClean="0"/>
              <a:pPr>
                <a:defRPr/>
              </a:pPr>
              <a:t>5</a:t>
            </a:fld>
            <a:endParaRPr lang="en-US" dirty="0"/>
          </a:p>
        </p:txBody>
      </p:sp>
      <p:pic>
        <p:nvPicPr>
          <p:cNvPr id="12293" name="Picture 6"/>
          <p:cNvPicPr>
            <a:picLocks noChangeAspect="1" noChangeArrowheads="1"/>
          </p:cNvPicPr>
          <p:nvPr/>
        </p:nvPicPr>
        <p:blipFill>
          <a:blip r:embed="rId2" cstate="print"/>
          <a:srcRect/>
          <a:stretch>
            <a:fillRect/>
          </a:stretch>
        </p:blipFill>
        <p:spPr bwMode="auto">
          <a:xfrm>
            <a:off x="533400" y="3429000"/>
            <a:ext cx="8051800" cy="306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400" b="1" smtClean="0"/>
              <a:t>Coastal AP Maize Sowing Dynamics</a:t>
            </a:r>
          </a:p>
        </p:txBody>
      </p:sp>
      <p:sp>
        <p:nvSpPr>
          <p:cNvPr id="13315" name="Content Placeholder 2"/>
          <p:cNvSpPr>
            <a:spLocks noGrp="1"/>
          </p:cNvSpPr>
          <p:nvPr>
            <p:ph idx="1"/>
          </p:nvPr>
        </p:nvSpPr>
        <p:spPr>
          <a:xfrm>
            <a:off x="381000" y="1447800"/>
            <a:ext cx="8534400" cy="5257800"/>
          </a:xfrm>
        </p:spPr>
        <p:txBody>
          <a:bodyPr/>
          <a:lstStyle/>
          <a:p>
            <a:pPr algn="just"/>
            <a:r>
              <a:rPr lang="en-US" sz="2000" smtClean="0"/>
              <a:t>Rabi maize acreage in coastal region increased by 3.74% and major contribution is from Prakasam and West Godavari.</a:t>
            </a:r>
          </a:p>
          <a:p>
            <a:pPr algn="just"/>
            <a:r>
              <a:rPr lang="en-US" sz="2000" smtClean="0"/>
              <a:t>Farmers at E. Godavari and Vishak Patnam farmers have increased acreage under Rice (and reduced maize) due higher rains in the region (31% and 19% departure respectively).</a:t>
            </a:r>
          </a:p>
        </p:txBody>
      </p:sp>
      <p:sp>
        <p:nvSpPr>
          <p:cNvPr id="4" name="Slide Number Placeholder 3"/>
          <p:cNvSpPr>
            <a:spLocks noGrp="1"/>
          </p:cNvSpPr>
          <p:nvPr>
            <p:ph type="sldNum" sz="quarter" idx="10"/>
          </p:nvPr>
        </p:nvSpPr>
        <p:spPr/>
        <p:txBody>
          <a:bodyPr/>
          <a:lstStyle/>
          <a:p>
            <a:pPr>
              <a:defRPr/>
            </a:pPr>
            <a:fld id="{0C44AD23-BC41-4656-B7A3-4B2408C4E00F}" type="slidenum">
              <a:rPr lang="en-US" smtClean="0"/>
              <a:pPr>
                <a:defRPr/>
              </a:pPr>
              <a:t>6</a:t>
            </a:fld>
            <a:endParaRPr lang="en-US" dirty="0"/>
          </a:p>
        </p:txBody>
      </p:sp>
      <p:pic>
        <p:nvPicPr>
          <p:cNvPr id="13317" name="Picture 2"/>
          <p:cNvPicPr>
            <a:picLocks noChangeAspect="1" noChangeArrowheads="1"/>
          </p:cNvPicPr>
          <p:nvPr/>
        </p:nvPicPr>
        <p:blipFill>
          <a:blip r:embed="rId2" cstate="print"/>
          <a:srcRect/>
          <a:stretch>
            <a:fillRect/>
          </a:stretch>
        </p:blipFill>
        <p:spPr bwMode="auto">
          <a:xfrm>
            <a:off x="533400" y="3287713"/>
            <a:ext cx="8439150" cy="320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2400" b="1" smtClean="0"/>
              <a:t>Rabi-2012-13 Maize Production Details</a:t>
            </a:r>
          </a:p>
        </p:txBody>
      </p:sp>
      <p:sp>
        <p:nvSpPr>
          <p:cNvPr id="14339" name="Content Placeholder 2"/>
          <p:cNvSpPr>
            <a:spLocks noGrp="1"/>
          </p:cNvSpPr>
          <p:nvPr>
            <p:ph idx="1"/>
          </p:nvPr>
        </p:nvSpPr>
        <p:spPr/>
        <p:txBody>
          <a:bodyPr/>
          <a:lstStyle/>
          <a:p>
            <a:pPr algn="just"/>
            <a:r>
              <a:rPr lang="en-US" sz="2000" smtClean="0"/>
              <a:t>Andhra Pradesh received normal rainfall for the current year.</a:t>
            </a:r>
          </a:p>
          <a:p>
            <a:pPr algn="just"/>
            <a:r>
              <a:rPr lang="en-US" sz="2000" smtClean="0"/>
              <a:t>With frequent showers, maize yields are likely to increase by 12.50% over last year towards 7.65 tons per ha.</a:t>
            </a:r>
          </a:p>
          <a:p>
            <a:pPr algn="just"/>
            <a:r>
              <a:rPr lang="en-US" sz="2000" smtClean="0"/>
              <a:t>In overall, we can expect AP maize production to stand at 3.17 million tons, which is up by 43% over last year.</a:t>
            </a:r>
          </a:p>
          <a:p>
            <a:pPr algn="just"/>
            <a:r>
              <a:rPr lang="en-US" sz="2000" smtClean="0"/>
              <a:t>% contribution of AP to India’s total Rabi maize production is likely to increase by 50%.</a:t>
            </a:r>
          </a:p>
        </p:txBody>
      </p:sp>
      <p:sp>
        <p:nvSpPr>
          <p:cNvPr id="4" name="Slide Number Placeholder 3"/>
          <p:cNvSpPr>
            <a:spLocks noGrp="1"/>
          </p:cNvSpPr>
          <p:nvPr>
            <p:ph type="sldNum" sz="quarter" idx="10"/>
          </p:nvPr>
        </p:nvSpPr>
        <p:spPr/>
        <p:txBody>
          <a:bodyPr/>
          <a:lstStyle/>
          <a:p>
            <a:pPr>
              <a:defRPr/>
            </a:pPr>
            <a:fld id="{E2219660-34BF-4CC3-AAEE-DBD5AF39998D}" type="slidenum">
              <a:rPr lang="en-US" smtClean="0"/>
              <a:pPr>
                <a:defRPr/>
              </a:pPr>
              <a:t>7</a:t>
            </a:fld>
            <a:endParaRPr lang="en-US" dirty="0"/>
          </a:p>
        </p:txBody>
      </p:sp>
      <p:pic>
        <p:nvPicPr>
          <p:cNvPr id="14341" name="Picture 7"/>
          <p:cNvPicPr>
            <a:picLocks noChangeAspect="1" noChangeArrowheads="1"/>
          </p:cNvPicPr>
          <p:nvPr/>
        </p:nvPicPr>
        <p:blipFill>
          <a:blip r:embed="rId2" cstate="print"/>
          <a:srcRect/>
          <a:stretch>
            <a:fillRect/>
          </a:stretch>
        </p:blipFill>
        <p:spPr bwMode="auto">
          <a:xfrm>
            <a:off x="1905000" y="3733800"/>
            <a:ext cx="51435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b="1" smtClean="0"/>
              <a:t>All India Expected commencement of arrivals</a:t>
            </a:r>
          </a:p>
        </p:txBody>
      </p:sp>
      <p:sp>
        <p:nvSpPr>
          <p:cNvPr id="4" name="Slide Number Placeholder 3"/>
          <p:cNvSpPr>
            <a:spLocks noGrp="1"/>
          </p:cNvSpPr>
          <p:nvPr>
            <p:ph type="sldNum" sz="quarter" idx="10"/>
          </p:nvPr>
        </p:nvSpPr>
        <p:spPr/>
        <p:txBody>
          <a:bodyPr/>
          <a:lstStyle/>
          <a:p>
            <a:pPr>
              <a:defRPr/>
            </a:pPr>
            <a:fld id="{36C8F787-4210-40D5-B6CD-6EE1909FBE05}" type="slidenum">
              <a:rPr lang="en-US" smtClean="0"/>
              <a:pPr>
                <a:defRPr/>
              </a:pPr>
              <a:t>8</a:t>
            </a:fld>
            <a:endParaRPr lang="en-US" dirty="0"/>
          </a:p>
        </p:txBody>
      </p:sp>
      <p:pic>
        <p:nvPicPr>
          <p:cNvPr id="15364" name="Picture 5"/>
          <p:cNvPicPr>
            <a:picLocks noGrp="1" noChangeAspect="1" noChangeArrowheads="1"/>
          </p:cNvPicPr>
          <p:nvPr>
            <p:ph idx="1"/>
          </p:nvPr>
        </p:nvPicPr>
        <p:blipFill>
          <a:blip r:embed="rId2" cstate="print"/>
          <a:srcRect/>
          <a:stretch>
            <a:fillRect/>
          </a:stretch>
        </p:blipFill>
        <p:spPr>
          <a:xfrm>
            <a:off x="2057400" y="3200400"/>
            <a:ext cx="4648200" cy="2838450"/>
          </a:xfrm>
          <a:noFill/>
        </p:spPr>
      </p:pic>
      <p:sp>
        <p:nvSpPr>
          <p:cNvPr id="6" name="Content Placeholder 2"/>
          <p:cNvSpPr txBox="1">
            <a:spLocks/>
          </p:cNvSpPr>
          <p:nvPr/>
        </p:nvSpPr>
        <p:spPr bwMode="auto">
          <a:xfrm>
            <a:off x="381000" y="1371600"/>
            <a:ext cx="8534400" cy="3124200"/>
          </a:xfrm>
          <a:prstGeom prst="rect">
            <a:avLst/>
          </a:prstGeom>
          <a:noFill/>
          <a:ln w="9525">
            <a:noFill/>
            <a:miter lim="800000"/>
            <a:headEnd/>
            <a:tailEnd/>
          </a:ln>
        </p:spPr>
        <p:txBody>
          <a:bodyPr>
            <a:normAutofit/>
          </a:bodyPr>
          <a:lstStyle/>
          <a:p>
            <a:pPr marL="342900" indent="-342900" algn="just" eaLnBrk="0" hangingPunct="0">
              <a:spcBef>
                <a:spcPct val="20000"/>
              </a:spcBef>
              <a:buFont typeface="Arial" pitchFamily="34" charset="0"/>
              <a:buChar char="•"/>
              <a:defRPr/>
            </a:pPr>
            <a:r>
              <a:rPr lang="en-US" sz="2000" dirty="0">
                <a:latin typeface="+mn-lt"/>
                <a:cs typeface="+mn-cs"/>
              </a:rPr>
              <a:t>Combined with late Kharif harvest as well as variation in arrival of post monsoon rains, Rabi maize sowing postponed from its normal date.</a:t>
            </a:r>
          </a:p>
          <a:p>
            <a:pPr marL="342900" indent="-342900" algn="just" eaLnBrk="0" hangingPunct="0">
              <a:spcBef>
                <a:spcPct val="20000"/>
              </a:spcBef>
              <a:buFont typeface="Arial" pitchFamily="34" charset="0"/>
              <a:buChar char="•"/>
              <a:defRPr/>
            </a:pPr>
            <a:r>
              <a:rPr lang="en-US" sz="2000" dirty="0">
                <a:latin typeface="+mn-lt"/>
                <a:cs typeface="+mn-cs"/>
              </a:rPr>
              <a:t>Therefore, peak arrivals are expected to commence from </a:t>
            </a:r>
            <a:r>
              <a:rPr lang="en-US" sz="2000" dirty="0"/>
              <a:t>3</a:t>
            </a:r>
            <a:r>
              <a:rPr lang="en-US" sz="2000" baseline="30000" dirty="0"/>
              <a:t>rd</a:t>
            </a:r>
            <a:r>
              <a:rPr lang="en-US" sz="2000" dirty="0"/>
              <a:t> week of </a:t>
            </a:r>
            <a:r>
              <a:rPr lang="en-US" sz="2000" dirty="0">
                <a:latin typeface="+mn-lt"/>
                <a:cs typeface="+mn-cs"/>
              </a:rPr>
              <a:t>March or First week of Apr’13.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400" b="1" smtClean="0"/>
              <a:t>Likely flow of Maize to Karnataka and Maharashtra from AP</a:t>
            </a:r>
          </a:p>
        </p:txBody>
      </p:sp>
      <p:sp>
        <p:nvSpPr>
          <p:cNvPr id="16387" name="Content Placeholder 2"/>
          <p:cNvSpPr>
            <a:spLocks noGrp="1"/>
          </p:cNvSpPr>
          <p:nvPr>
            <p:ph idx="1"/>
          </p:nvPr>
        </p:nvSpPr>
        <p:spPr>
          <a:xfrm>
            <a:off x="381000" y="1371600"/>
            <a:ext cx="8534400" cy="3429000"/>
          </a:xfrm>
        </p:spPr>
        <p:txBody>
          <a:bodyPr/>
          <a:lstStyle/>
          <a:p>
            <a:pPr algn="just">
              <a:buFont typeface="Arial" pitchFamily="34" charset="0"/>
              <a:buNone/>
            </a:pPr>
            <a:r>
              <a:rPr lang="en-US" sz="2400" u="sng" dirty="0" smtClean="0"/>
              <a:t>Unfavorable Monsoon rains led to-</a:t>
            </a:r>
          </a:p>
          <a:p>
            <a:pPr algn="just"/>
            <a:r>
              <a:rPr lang="en-US" sz="2400" dirty="0" smtClean="0"/>
              <a:t>Karnataka Kharif maize production declined by 5.3% due to decline in harvested acreage and yield rate even though sown acreage was normal/higher.</a:t>
            </a:r>
          </a:p>
          <a:p>
            <a:pPr algn="just"/>
            <a:r>
              <a:rPr lang="en-US" sz="2400" dirty="0" smtClean="0"/>
              <a:t>Same in Maharashtra production declined by 2% due to decline in yield rate as well harvested acreage.</a:t>
            </a:r>
          </a:p>
          <a:p>
            <a:pPr algn="just"/>
            <a:r>
              <a:rPr lang="en-US" sz="2400" dirty="0" smtClean="0"/>
              <a:t>Therefore, we anticipate there will be higher quantity of maize from AP towards Karnataka and Maharashtra.</a:t>
            </a:r>
          </a:p>
          <a:p>
            <a:pPr algn="just">
              <a:buFont typeface="Arial" pitchFamily="34" charset="0"/>
              <a:buNone/>
            </a:pPr>
            <a:endParaRPr lang="en-US" sz="2400" dirty="0" smtClean="0"/>
          </a:p>
          <a:p>
            <a:pPr algn="just"/>
            <a:endParaRPr lang="en-US" sz="2400" dirty="0" smtClean="0"/>
          </a:p>
        </p:txBody>
      </p:sp>
      <p:sp>
        <p:nvSpPr>
          <p:cNvPr id="4" name="Slide Number Placeholder 3"/>
          <p:cNvSpPr>
            <a:spLocks noGrp="1"/>
          </p:cNvSpPr>
          <p:nvPr>
            <p:ph type="sldNum" sz="quarter" idx="10"/>
          </p:nvPr>
        </p:nvSpPr>
        <p:spPr/>
        <p:txBody>
          <a:bodyPr/>
          <a:lstStyle/>
          <a:p>
            <a:pPr>
              <a:defRPr/>
            </a:pPr>
            <a:fld id="{55BA7B32-D4B6-4B4E-9F6C-8F0FAE3758C0}"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nsGraph template 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TransGraph template 2003</Template>
  <TotalTime>2768</TotalTime>
  <Words>1761</Words>
  <Application>Microsoft Office PowerPoint</Application>
  <PresentationFormat>On-screen Show (4:3)</PresentationFormat>
  <Paragraphs>363</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TransGraph template 2003</vt:lpstr>
      <vt:lpstr>Bitmap Image</vt:lpstr>
      <vt:lpstr>PowerPoint Presentation</vt:lpstr>
      <vt:lpstr>We have a great principle of accommodation which maximizes the utility of various inputs that are available. That is….</vt:lpstr>
      <vt:lpstr>India’s Rabi Crop Sowing Details</vt:lpstr>
      <vt:lpstr>India’s Rabi Maize Production Scenario</vt:lpstr>
      <vt:lpstr>Andhra Pradesh Rabi Maize Status</vt:lpstr>
      <vt:lpstr>Coastal AP Maize Sowing Dynamics</vt:lpstr>
      <vt:lpstr>Rabi-2012-13 Maize Production Details</vt:lpstr>
      <vt:lpstr>All India Expected commencement of arrivals</vt:lpstr>
      <vt:lpstr>Likely flow of Maize to Karnataka and Maharashtra from AP</vt:lpstr>
      <vt:lpstr>Indian Maize Export Dynamics</vt:lpstr>
      <vt:lpstr>Global Happenings</vt:lpstr>
      <vt:lpstr>US Corn Situation</vt:lpstr>
      <vt:lpstr>Country-wise Corn Market Dynamics</vt:lpstr>
      <vt:lpstr>CBOT Corn Futures Trend</vt:lpstr>
      <vt:lpstr>CBOT Futures Forward Curve</vt:lpstr>
      <vt:lpstr>Global Corn: CME Corn Futures., Cents/bushel</vt:lpstr>
      <vt:lpstr>Maize Nizamabad Spot, INR/Qtl.</vt:lpstr>
      <vt:lpstr>Price Outlook- Maize</vt:lpstr>
      <vt:lpstr>Maize Risk Environment</vt:lpstr>
      <vt:lpstr>Price Risk</vt:lpstr>
      <vt:lpstr>Volatility in Maize Prices</vt:lpstr>
      <vt:lpstr>Maize Price Avar</vt:lpstr>
      <vt:lpstr>Basis – NCDEX Future prices – Nizamabad spot</vt:lpstr>
      <vt:lpstr>Futures spread between contracts</vt:lpstr>
      <vt:lpstr>Production Risk</vt:lpstr>
      <vt:lpstr>Demand side Risk</vt:lpstr>
      <vt:lpstr>Global Environment</vt:lpstr>
      <vt:lpstr>Policy Risk</vt:lpstr>
      <vt:lpstr>Critical Risk Drivers for Industry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tcp66</dc:creator>
  <cp:lastModifiedBy>mentor25</cp:lastModifiedBy>
  <cp:revision>877</cp:revision>
  <dcterms:created xsi:type="dcterms:W3CDTF">2012-06-28T03:31:58Z</dcterms:created>
  <dcterms:modified xsi:type="dcterms:W3CDTF">2013-03-22T04:38:44Z</dcterms:modified>
</cp:coreProperties>
</file>