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03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57" r:id="rId3"/>
    <p:sldMasterId id="2147483769" r:id="rId4"/>
    <p:sldMasterId id="2147483781" r:id="rId5"/>
    <p:sldMasterId id="2147483684" r:id="rId6"/>
    <p:sldMasterId id="2147483696" r:id="rId7"/>
    <p:sldMasterId id="2147483721" r:id="rId8"/>
    <p:sldMasterId id="2147483733" r:id="rId9"/>
    <p:sldMasterId id="2147483745" r:id="rId10"/>
  </p:sldMasterIdLst>
  <p:notesMasterIdLst>
    <p:notesMasterId r:id="rId20"/>
  </p:notesMasterIdLst>
  <p:sldIdLst>
    <p:sldId id="264" r:id="rId11"/>
    <p:sldId id="259" r:id="rId12"/>
    <p:sldId id="268" r:id="rId13"/>
    <p:sldId id="278" r:id="rId14"/>
    <p:sldId id="267" r:id="rId15"/>
    <p:sldId id="271" r:id="rId16"/>
    <p:sldId id="272" r:id="rId17"/>
    <p:sldId id="282" r:id="rId18"/>
    <p:sldId id="28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3770"/>
    <a:srgbClr val="488BB8"/>
    <a:srgbClr val="232F57"/>
    <a:srgbClr val="31437B"/>
    <a:srgbClr val="394D8F"/>
    <a:srgbClr val="0F022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ACA41B-1336-46B4-B8C4-57303D2848EC}" type="datetimeFigureOut">
              <a:rPr lang="en-IN" smtClean="0"/>
              <a:pPr/>
              <a:t>11-09-2013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0F3DE5-7FF0-4B3E-915D-B353DD0459D9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980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IN" dirty="0"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0" y="2057400"/>
            <a:ext cx="9144000" cy="48006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Georgia Italic" charset="0"/>
              <a:ea typeface="ヒラギノ明朝 ProN W3" charset="0"/>
              <a:cs typeface="ヒラギノ明朝 ProN W3" charset="0"/>
              <a:sym typeface="Georgia Italic" charset="0"/>
            </a:endParaRPr>
          </a:p>
        </p:txBody>
      </p:sp>
      <p:pic>
        <p:nvPicPr>
          <p:cNvPr id="6" name="Picture 5" descr="LKS 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72200" y="228601"/>
            <a:ext cx="2895599" cy="961008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eorg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Georgia" pitchFamily="18" charset="0"/>
              </a:defRPr>
            </a:lvl1pPr>
            <a:lvl2pPr>
              <a:defRPr>
                <a:latin typeface="Georgia" pitchFamily="18" charset="0"/>
              </a:defRPr>
            </a:lvl2pPr>
            <a:lvl3pPr>
              <a:defRPr>
                <a:latin typeface="Georgia" pitchFamily="18" charset="0"/>
              </a:defRPr>
            </a:lvl3pPr>
            <a:lvl4pPr>
              <a:defRPr>
                <a:latin typeface="Georgia" pitchFamily="18" charset="0"/>
              </a:defRPr>
            </a:lvl4pPr>
            <a:lvl5pPr>
              <a:defRPr>
                <a:latin typeface="Georgia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pic>
        <p:nvPicPr>
          <p:cNvPr id="5" name="Picture 4" descr="Thin Ban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990600"/>
            <a:ext cx="9144000" cy="194553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522288"/>
            <a:ext cx="2058987" cy="5603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0850" y="522288"/>
            <a:ext cx="6024563" cy="56038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</p:spTree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</p:spTree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+mj-lt"/>
              </a:defRPr>
            </a:lvl1pPr>
            <a:lvl2pPr>
              <a:defRPr sz="2800">
                <a:latin typeface="+mj-lt"/>
              </a:defRPr>
            </a:lvl2pPr>
            <a:lvl3pPr>
              <a:defRPr sz="24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+mj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>
                <a:sym typeface="Arial" charset="0"/>
              </a:rPr>
              <a:t>Click icon to add picture</a:t>
            </a:r>
            <a:endParaRPr lang="en-IN" noProof="0" dirty="0" smtClean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522288"/>
            <a:ext cx="2058987" cy="5603875"/>
          </a:xfrm>
        </p:spPr>
        <p:txBody>
          <a:bodyPr vert="eaVert"/>
          <a:lstStyle>
            <a:lvl1pPr>
              <a:defRPr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0850" y="522288"/>
            <a:ext cx="6024563" cy="56038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Georgia" pitchFamily="18" charset="0"/>
              </a:defRPr>
            </a:lvl1pPr>
            <a:lvl2pPr>
              <a:defRPr>
                <a:latin typeface="Georgia" pitchFamily="18" charset="0"/>
              </a:defRPr>
            </a:lvl2pPr>
            <a:lvl3pPr>
              <a:defRPr>
                <a:latin typeface="Georgia" pitchFamily="18" charset="0"/>
              </a:defRPr>
            </a:lvl3pPr>
            <a:lvl4pPr>
              <a:defRPr>
                <a:latin typeface="Georgia" pitchFamily="18" charset="0"/>
              </a:defRPr>
            </a:lvl4pPr>
            <a:lvl5pPr>
              <a:defRPr>
                <a:latin typeface="Georgia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522288"/>
            <a:ext cx="2058987" cy="5603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0850" y="522288"/>
            <a:ext cx="6024563" cy="56038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+mj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IN" dirty="0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4" name="Picture 3" descr="Thin Ban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990600"/>
            <a:ext cx="9144000" cy="194553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+mj-lt"/>
              </a:defRPr>
            </a:lvl1pPr>
            <a:lvl2pPr>
              <a:defRPr sz="24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+mj-lt"/>
              </a:defRPr>
            </a:lvl1pPr>
            <a:lvl2pPr>
              <a:defRPr sz="24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pic>
        <p:nvPicPr>
          <p:cNvPr id="5" name="Picture 4" descr="Thin Ban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990600"/>
            <a:ext cx="9144000" cy="194553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pic>
        <p:nvPicPr>
          <p:cNvPr id="7" name="Picture 6" descr="Thin Ban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990600"/>
            <a:ext cx="9144000" cy="194553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pic>
        <p:nvPicPr>
          <p:cNvPr id="3" name="Picture 2" descr="Thin Ban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990600"/>
            <a:ext cx="9144000" cy="194553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in Ban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990600"/>
            <a:ext cx="9144000" cy="194553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verage &amp; Scop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105400" y="1041898"/>
            <a:ext cx="5612699" cy="3987302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 bwMode="auto">
          <a:xfrm>
            <a:off x="0" y="5562600"/>
            <a:ext cx="9144000" cy="12954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  <a:ea typeface="ヒラギノ明朝 ProN W3" charset="0"/>
              <a:cs typeface="ヒラギノ明朝 ProN W3" charset="0"/>
              <a:sym typeface="Georgia Italic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eorgia" pitchFamily="18" charset="0"/>
                <a:ea typeface="ヒラギノ明朝 ProN W3" charset="0"/>
                <a:cs typeface="ヒラギノ明朝 ProN W3" charset="0"/>
                <a:sym typeface="Georgia Italic" charset="0"/>
              </a:rPr>
              <a:t>	</a:t>
            </a: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457200" y="5943600"/>
            <a:ext cx="4419600" cy="7620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eorgia" pitchFamily="18" charset="0"/>
                <a:ea typeface="ヒラギノ明朝 ProN W3" charset="0"/>
                <a:cs typeface="ヒラギノ明朝 ProN W3" charset="0"/>
                <a:sym typeface="Georgia Italic" charset="0"/>
              </a:rPr>
              <a:t>Coverage &amp; Scope</a:t>
            </a: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5410200"/>
            <a:ext cx="9144000" cy="152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Georgia Italic" charset="0"/>
              <a:ea typeface="ヒラギノ明朝 ProN W3" charset="0"/>
              <a:cs typeface="ヒラギノ明朝 ProN W3" charset="0"/>
              <a:sym typeface="Georgia Italic" charset="0"/>
            </a:endParaRP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4" descr="Thin Ban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990600"/>
            <a:ext cx="9144000" cy="194553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+mj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>
                <a:sym typeface="Arial" charset="0"/>
              </a:rPr>
              <a:t>Click icon to add picture</a:t>
            </a:r>
            <a:endParaRPr lang="en-IN" noProof="0" smtClean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4" descr="Thin Ban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990600"/>
            <a:ext cx="9144000" cy="194553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 sz="2400">
                <a:latin typeface="+mj-lt"/>
              </a:defRPr>
            </a:lvl1pPr>
            <a:lvl2pPr>
              <a:defRPr sz="1800"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pic>
        <p:nvPicPr>
          <p:cNvPr id="4" name="Picture 3" descr="Thin Ban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990600"/>
            <a:ext cx="9144000" cy="194553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522288"/>
            <a:ext cx="2058987" cy="5603875"/>
          </a:xfrm>
        </p:spPr>
        <p:txBody>
          <a:bodyPr vert="eaVert"/>
          <a:lstStyle>
            <a:lvl1pPr>
              <a:defRPr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0850" y="522288"/>
            <a:ext cx="6024563" cy="56038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pic>
        <p:nvPicPr>
          <p:cNvPr id="4" name="Picture 3" descr="Thin Ban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990600"/>
            <a:ext cx="9144000" cy="194553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hin Ban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990600"/>
            <a:ext cx="9144000" cy="194553"/>
          </a:xfrm>
          <a:prstGeom prst="rect">
            <a:avLst/>
          </a:prstGeom>
        </p:spPr>
      </p:pic>
      <p:pic>
        <p:nvPicPr>
          <p:cNvPr id="7" name="Picture 6" descr="Common Slide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135306" y="1828801"/>
            <a:ext cx="3736122" cy="4495800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+mj-lt"/>
              </a:defRPr>
            </a:lvl1pPr>
            <a:lvl2pPr>
              <a:defRPr sz="2800">
                <a:latin typeface="+mj-lt"/>
              </a:defRPr>
            </a:lvl2pPr>
            <a:lvl3pPr>
              <a:defRPr sz="24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+mj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>
                <a:sym typeface="Arial" charset="0"/>
              </a:rPr>
              <a:t>Click icon to add picture</a:t>
            </a:r>
            <a:endParaRPr lang="en-IN" noProof="0" dirty="0" smtClean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522288"/>
            <a:ext cx="2058987" cy="5603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0850" y="522288"/>
            <a:ext cx="6024563" cy="56038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 pitchFamily="18" charset="0"/>
              </a:defRPr>
            </a:lvl1pPr>
            <a:lvl2pPr>
              <a:defRPr sz="2400">
                <a:latin typeface="Georgia" pitchFamily="18" charset="0"/>
              </a:defRPr>
            </a:lvl2pPr>
            <a:lvl3pPr>
              <a:defRPr sz="2000">
                <a:latin typeface="Georgia" pitchFamily="18" charset="0"/>
              </a:defRPr>
            </a:lvl3pPr>
            <a:lvl4pPr>
              <a:defRPr sz="2000">
                <a:latin typeface="Georgia" pitchFamily="18" charset="0"/>
              </a:defRPr>
            </a:lvl4pPr>
            <a:lvl5pPr>
              <a:defRPr sz="2000">
                <a:latin typeface="Georgia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 pitchFamily="18" charset="0"/>
              </a:defRPr>
            </a:lvl1pPr>
            <a:lvl2pPr>
              <a:defRPr sz="2400">
                <a:latin typeface="Georgia" pitchFamily="18" charset="0"/>
              </a:defRPr>
            </a:lvl2pPr>
            <a:lvl3pPr>
              <a:defRPr sz="2000">
                <a:latin typeface="Georgia" pitchFamily="18" charset="0"/>
              </a:defRPr>
            </a:lvl3pPr>
            <a:lvl4pPr>
              <a:defRPr sz="2000">
                <a:latin typeface="Georgia" pitchFamily="18" charset="0"/>
              </a:defRPr>
            </a:lvl4pPr>
            <a:lvl5pPr>
              <a:defRPr sz="2000">
                <a:latin typeface="Georgia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pic>
        <p:nvPicPr>
          <p:cNvPr id="6" name="Picture 5" descr="Thin Ban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990600"/>
            <a:ext cx="9144000" cy="194553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+mj-lt"/>
              </a:defRPr>
            </a:lvl1pPr>
            <a:lvl2pPr>
              <a:defRPr sz="2800">
                <a:latin typeface="+mj-lt"/>
              </a:defRPr>
            </a:lvl2pPr>
            <a:lvl3pPr>
              <a:defRPr sz="24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+mj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>
                <a:sym typeface="Arial" charset="0"/>
              </a:rPr>
              <a:t>Click icon to add picture</a:t>
            </a:r>
            <a:endParaRPr lang="en-IN" noProof="0" dirty="0" smtClean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522288"/>
            <a:ext cx="2058987" cy="5603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0850" y="522288"/>
            <a:ext cx="6024563" cy="56038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Georgia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 pitchFamily="18" charset="0"/>
              </a:defRPr>
            </a:lvl1pPr>
            <a:lvl2pPr>
              <a:defRPr sz="1800">
                <a:latin typeface="Georgia" pitchFamily="18" charset="0"/>
              </a:defRPr>
            </a:lvl2pPr>
            <a:lvl3pPr>
              <a:defRPr sz="1800">
                <a:latin typeface="Georgia" pitchFamily="18" charset="0"/>
              </a:defRPr>
            </a:lvl3pPr>
            <a:lvl4pPr>
              <a:defRPr sz="1800">
                <a:latin typeface="Georgia" pitchFamily="18" charset="0"/>
              </a:defRPr>
            </a:lvl4pPr>
            <a:lvl5pPr>
              <a:defRPr sz="1800">
                <a:latin typeface="Georgia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Georgia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 pitchFamily="18" charset="0"/>
              </a:defRPr>
            </a:lvl1pPr>
            <a:lvl2pPr>
              <a:defRPr sz="1800">
                <a:latin typeface="Georgia" pitchFamily="18" charset="0"/>
              </a:defRPr>
            </a:lvl2pPr>
            <a:lvl3pPr>
              <a:defRPr sz="1800">
                <a:latin typeface="Georgia" pitchFamily="18" charset="0"/>
              </a:defRPr>
            </a:lvl3pPr>
            <a:lvl4pPr>
              <a:defRPr sz="1800">
                <a:latin typeface="Georgia" pitchFamily="18" charset="0"/>
              </a:defRPr>
            </a:lvl4pPr>
            <a:lvl5pPr>
              <a:defRPr sz="1800">
                <a:latin typeface="Georgia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pic>
        <p:nvPicPr>
          <p:cNvPr id="8" name="Picture 7" descr="Thin Ban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990600"/>
            <a:ext cx="9144000" cy="194553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+mj-lt"/>
              </a:defRPr>
            </a:lvl1pPr>
            <a:lvl2pPr>
              <a:defRPr sz="2800">
                <a:latin typeface="+mj-lt"/>
              </a:defRPr>
            </a:lvl2pPr>
            <a:lvl3pPr>
              <a:defRPr sz="24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+mj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>
                <a:sym typeface="Arial" charset="0"/>
              </a:rPr>
              <a:t>Click icon to add picture</a:t>
            </a:r>
            <a:endParaRPr lang="en-IN" noProof="0" dirty="0" smtClean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522288"/>
            <a:ext cx="2058987" cy="5603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0850" y="522288"/>
            <a:ext cx="6024563" cy="56038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DEAA4-980A-4D4B-B8C8-FA2C0F4C15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CEF2B-ED32-49E1-A9F5-8359E2E770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4C29B-F026-4522-881B-D9BE8B275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KS 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562600" y="152400"/>
            <a:ext cx="3444953" cy="1143331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 bwMode="auto">
          <a:xfrm>
            <a:off x="0" y="1676400"/>
            <a:ext cx="9144000" cy="12192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 Italic" charset="0"/>
              <a:ea typeface="ヒラギノ明朝 ProN W3" charset="0"/>
              <a:cs typeface="ヒラギノ明朝 ProN W3" charset="0"/>
              <a:sym typeface="Georgia Italic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3276600" y="19812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Georgia" pitchFamily="18" charset="0"/>
              </a:rPr>
              <a:t>About Us</a:t>
            </a:r>
            <a:endParaRPr lang="en-US" sz="2800" b="1" dirty="0">
              <a:latin typeface="Georgia" pitchFamily="18" charset="0"/>
            </a:endParaRPr>
          </a:p>
        </p:txBody>
      </p:sp>
      <p:pic>
        <p:nvPicPr>
          <p:cNvPr id="6" name="Picture 5" descr="About Us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3637547"/>
            <a:ext cx="9144000" cy="1925053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 bwMode="auto">
          <a:xfrm>
            <a:off x="0" y="5867400"/>
            <a:ext cx="9144000" cy="9906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Georgia Italic" charset="0"/>
              <a:ea typeface="ヒラギノ明朝 ProN W3" charset="0"/>
              <a:cs typeface="ヒラギノ明朝 ProN W3" charset="0"/>
              <a:sym typeface="Georgia Italic" charset="0"/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5638800"/>
            <a:ext cx="9144000" cy="228600"/>
          </a:xfrm>
          <a:prstGeom prst="rect">
            <a:avLst/>
          </a:prstGeom>
          <a:solidFill>
            <a:srgbClr val="033770">
              <a:alpha val="27843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Georgia Italic" charset="0"/>
              <a:ea typeface="ヒラギノ明朝 ProN W3" charset="0"/>
              <a:cs typeface="ヒラギノ明朝 ProN W3" charset="0"/>
              <a:sym typeface="Georgia Italic" charset="0"/>
            </a:endParaRPr>
          </a:p>
        </p:txBody>
      </p:sp>
      <p:sp>
        <p:nvSpPr>
          <p:cNvPr id="9" name="Rectangle 6"/>
          <p:cNvSpPr>
            <a:spLocks/>
          </p:cNvSpPr>
          <p:nvPr userDrawn="1"/>
        </p:nvSpPr>
        <p:spPr bwMode="auto">
          <a:xfrm>
            <a:off x="152400" y="6172200"/>
            <a:ext cx="89154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29" bIns="0"/>
          <a:lstStyle/>
          <a:p>
            <a:pPr marL="39688">
              <a:buFont typeface="Arial" pitchFamily="34" charset="0"/>
              <a:buChar char="•"/>
            </a:pPr>
            <a:r>
              <a:rPr lang="en-US" sz="2000" dirty="0">
                <a:solidFill>
                  <a:srgbClr val="A3D8EA"/>
                </a:solidFill>
                <a:latin typeface="Georgia" pitchFamily="18" charset="0"/>
                <a:ea typeface="Georgia Italic" charset="0"/>
                <a:cs typeface="Georgia Italic" charset="0"/>
              </a:rPr>
              <a:t>New Delhi • Mumbai • </a:t>
            </a:r>
            <a:r>
              <a:rPr lang="en-US" sz="2000" dirty="0" err="1">
                <a:solidFill>
                  <a:srgbClr val="A3D8EA"/>
                </a:solidFill>
                <a:latin typeface="Georgia" pitchFamily="18" charset="0"/>
                <a:ea typeface="Georgia Italic" charset="0"/>
                <a:cs typeface="Georgia Italic" charset="0"/>
              </a:rPr>
              <a:t>Bengaluru</a:t>
            </a:r>
            <a:r>
              <a:rPr lang="en-US" sz="2000" dirty="0">
                <a:solidFill>
                  <a:srgbClr val="A3D8EA"/>
                </a:solidFill>
                <a:latin typeface="Georgia" pitchFamily="18" charset="0"/>
                <a:ea typeface="Georgia Italic" charset="0"/>
                <a:cs typeface="Georgia Italic" charset="0"/>
              </a:rPr>
              <a:t> • Chennai • </a:t>
            </a:r>
            <a:r>
              <a:rPr lang="en-US" sz="2000" dirty="0" smtClean="0">
                <a:solidFill>
                  <a:srgbClr val="A3D8EA"/>
                </a:solidFill>
                <a:latin typeface="Georgia" pitchFamily="18" charset="0"/>
                <a:ea typeface="Georgia Italic" charset="0"/>
                <a:cs typeface="Georgia Italic" charset="0"/>
              </a:rPr>
              <a:t>Hyderabad •Ahmedabad •</a:t>
            </a:r>
            <a:r>
              <a:rPr lang="en-US" sz="2000" dirty="0" err="1" smtClean="0">
                <a:solidFill>
                  <a:srgbClr val="A3D8EA"/>
                </a:solidFill>
                <a:latin typeface="Georgia" pitchFamily="18" charset="0"/>
                <a:ea typeface="Georgia Italic" charset="0"/>
                <a:cs typeface="Georgia Italic" charset="0"/>
              </a:rPr>
              <a:t>Pune</a:t>
            </a:r>
            <a:endParaRPr lang="en-US" sz="2000" dirty="0">
              <a:solidFill>
                <a:srgbClr val="A3D8EA"/>
              </a:solidFill>
              <a:latin typeface="Georgia" pitchFamily="18" charset="0"/>
              <a:ea typeface="Georgia Italic" charset="0"/>
              <a:cs typeface="Georgia Italic" charset="0"/>
            </a:endParaRPr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0B91A-DD8E-42CD-B6D4-8C08E818B3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C593C-C831-4E8C-86F9-557E4003F6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2B489-8DC0-4185-BCDE-91B5164A01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520BB-C71A-4851-8A5C-978380D59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E8FFF-6D2E-4639-91B5-619F4902B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>
                <a:sym typeface="Arial" charset="0"/>
              </a:rPr>
              <a:t>Click icon to add picture</a:t>
            </a:r>
            <a:endParaRPr lang="en-IN" noProof="0" smtClean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6554F-B2A8-4F91-9899-27026E05B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256FE-C996-4734-9921-FB92643EA4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522288"/>
            <a:ext cx="2058987" cy="5603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0850" y="522288"/>
            <a:ext cx="6024563" cy="56038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80E8D-99AF-431B-BD6A-AF47D2117B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hin Ban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990600"/>
            <a:ext cx="9144000" cy="194553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+mj-lt"/>
              </a:defRPr>
            </a:lvl1pPr>
            <a:lvl2pPr>
              <a:defRPr sz="2800">
                <a:latin typeface="+mj-lt"/>
              </a:defRPr>
            </a:lvl2pPr>
            <a:lvl3pPr>
              <a:defRPr sz="24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+mj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>
                <a:sym typeface="Arial" charset="0"/>
              </a:rPr>
              <a:t>Click icon to add picture</a:t>
            </a:r>
            <a:endParaRPr lang="en-IN" noProof="0" dirty="0" smtClean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522288"/>
            <a:ext cx="2058987" cy="5603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0850" y="522288"/>
            <a:ext cx="6024563" cy="56038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Georgia" pitchFamily="18" charset="0"/>
              </a:defRPr>
            </a:lvl1pPr>
            <a:lvl2pPr>
              <a:defRPr sz="2800">
                <a:latin typeface="Georgia" pitchFamily="18" charset="0"/>
              </a:defRPr>
            </a:lvl2pPr>
            <a:lvl3pPr>
              <a:defRPr sz="2400">
                <a:latin typeface="Georgia" pitchFamily="18" charset="0"/>
              </a:defRPr>
            </a:lvl3pPr>
            <a:lvl4pPr>
              <a:defRPr sz="2000">
                <a:latin typeface="Georgia" pitchFamily="18" charset="0"/>
              </a:defRPr>
            </a:lvl4pPr>
            <a:lvl5pPr>
              <a:defRPr sz="2000">
                <a:latin typeface="Georgia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Georgia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6" name="Picture 5" descr="Thin Ban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990600"/>
            <a:ext cx="9144000" cy="194553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</p:spTree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+mj-lt"/>
              </a:defRPr>
            </a:lvl1pPr>
            <a:lvl2pPr>
              <a:defRPr sz="2800">
                <a:latin typeface="+mj-lt"/>
              </a:defRPr>
            </a:lvl2pPr>
            <a:lvl3pPr>
              <a:defRPr sz="24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+mj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>
                <a:sym typeface="Arial" charset="0"/>
              </a:rPr>
              <a:t>Click icon to add picture</a:t>
            </a:r>
            <a:endParaRPr lang="en-IN" noProof="0" dirty="0" smtClean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522288"/>
            <a:ext cx="2058987" cy="5603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0850" y="522288"/>
            <a:ext cx="6024563" cy="56038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Georgia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>
                <a:sym typeface="Arial" charset="0"/>
              </a:rPr>
              <a:t>Click icon to add picture</a:t>
            </a:r>
            <a:endParaRPr lang="en-IN" noProof="0" dirty="0" smtClean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6" name="Picture 5" descr="Thin Ban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990600"/>
            <a:ext cx="9144000" cy="194553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</p:spTree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</p:spTree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+mj-lt"/>
              </a:defRPr>
            </a:lvl1pPr>
            <a:lvl2pPr>
              <a:defRPr sz="2800">
                <a:latin typeface="+mj-lt"/>
              </a:defRPr>
            </a:lvl2pPr>
            <a:lvl3pPr>
              <a:defRPr sz="24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+mj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>
                <a:sym typeface="Arial" charset="0"/>
              </a:rPr>
              <a:t>Click icon to add picture</a:t>
            </a:r>
            <a:endParaRPr lang="en-IN" noProof="0" dirty="0" smtClean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Relationship Id="rId14" Type="http://schemas.openxmlformats.org/officeDocument/2006/relationships/image" Target="../media/image8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6.jpe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7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5" Type="http://schemas.openxmlformats.org/officeDocument/2006/relationships/image" Target="../media/image8.jpeg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image" Target="../media/image4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image" Target="../media/image1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Relationship Id="rId14" Type="http://schemas.openxmlformats.org/officeDocument/2006/relationships/image" Target="../media/image1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Relationship Id="rId14" Type="http://schemas.openxmlformats.org/officeDocument/2006/relationships/image" Target="../media/image6.jpe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Relationship Id="rId14" Type="http://schemas.openxmlformats.org/officeDocument/2006/relationships/image" Target="../media/image7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 Italic" charset="0"/>
              <a:ea typeface="ヒラギノ明朝 ProN W3" charset="0"/>
              <a:cs typeface="ヒラギノ明朝 ProN W3" charset="0"/>
              <a:sym typeface="Georgia Italic" charset="0"/>
            </a:endParaRPr>
          </a:p>
        </p:txBody>
      </p:sp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522288"/>
            <a:ext cx="8235950" cy="1077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91339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Georgia" charset="0"/>
              </a:rPr>
              <a:t>Click to edit Master title style</a:t>
            </a:r>
          </a:p>
        </p:txBody>
      </p:sp>
      <p:pic>
        <p:nvPicPr>
          <p:cNvPr id="6" name="Picture 5" descr="LKS logo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7162800" y="273968"/>
            <a:ext cx="1852480" cy="614812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0" y="6553200"/>
            <a:ext cx="381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 Bold" charset="0"/>
              </a:rPr>
              <a:t>© COPYRIGHT 2012, LAKSHMIKUMARAN &amp; SRIDHARAN</a:t>
            </a:r>
          </a:p>
          <a:p>
            <a:endParaRPr lang="en-US" sz="1000" b="1" dirty="0"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708" r:id="rId12"/>
  </p:sldLayoutIdLst>
  <p:transition/>
  <p:txStyles>
    <p:titleStyle>
      <a:lvl1pPr marL="39688" indent="-39688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33770"/>
          </a:solidFill>
          <a:latin typeface="Georgia" pitchFamily="18" charset="0"/>
          <a:ea typeface="+mj-ea"/>
          <a:cs typeface="+mj-cs"/>
          <a:sym typeface="Georgia" charset="0"/>
        </a:defRPr>
      </a:lvl1pPr>
      <a:lvl2pPr marL="39688" indent="-396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2pPr>
      <a:lvl3pPr marL="39688" indent="-396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3pPr>
      <a:lvl4pPr marL="39688" indent="-396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4pPr>
      <a:lvl5pPr marL="39688" indent="-396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5pPr>
      <a:lvl6pPr marL="4968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6pPr>
      <a:lvl7pPr marL="9540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7pPr>
      <a:lvl8pPr marL="14112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8pPr>
      <a:lvl9pPr marL="18684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9pPr>
    </p:titleStyle>
    <p:bodyStyle>
      <a:lvl1pPr marL="323850" indent="-284163" algn="l" rtl="0" eaLnBrk="1" fontAlgn="base" hangingPunct="1">
        <a:lnSpc>
          <a:spcPct val="120000"/>
        </a:lnSpc>
        <a:spcBef>
          <a:spcPts val="400"/>
        </a:spcBef>
        <a:spcAft>
          <a:spcPct val="0"/>
        </a:spcAft>
        <a:buSzPct val="100000"/>
        <a:buChar char="•"/>
        <a:defRPr sz="32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1pPr>
      <a:lvl2pPr marL="782638" indent="-247650" algn="l" rtl="0" eaLnBrk="1" fontAlgn="base" hangingPunct="1">
        <a:lnSpc>
          <a:spcPct val="120000"/>
        </a:lnSpc>
        <a:spcBef>
          <a:spcPts val="400"/>
        </a:spcBef>
        <a:spcAft>
          <a:spcPct val="0"/>
        </a:spcAft>
        <a:buSzPct val="100000"/>
        <a:buChar char="•"/>
        <a:defRPr sz="16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2pPr>
      <a:lvl3pPr marL="1123950" indent="-227013" algn="l" rtl="0" eaLnBrk="1" fontAlgn="base" hangingPunct="1">
        <a:lnSpc>
          <a:spcPct val="120000"/>
        </a:lnSpc>
        <a:spcBef>
          <a:spcPts val="400"/>
        </a:spcBef>
        <a:spcAft>
          <a:spcPct val="0"/>
        </a:spcAft>
        <a:buSzPct val="100000"/>
        <a:buChar char="•"/>
        <a:defRPr sz="24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3pPr>
      <a:lvl4pPr marL="1460500" indent="-166688" algn="l" rtl="0" eaLnBrk="1" fontAlgn="base" hangingPunct="1">
        <a:lnSpc>
          <a:spcPct val="120000"/>
        </a:lnSpc>
        <a:spcBef>
          <a:spcPts val="300"/>
        </a:spcBef>
        <a:spcAft>
          <a:spcPct val="0"/>
        </a:spcAft>
        <a:buSzPct val="100000"/>
        <a:buChar char="•"/>
        <a:defRPr sz="12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4pPr>
      <a:lvl5pPr marL="1816100" indent="-171450" algn="l" rtl="0" eaLnBrk="1" fontAlgn="base" hangingPunct="1">
        <a:lnSpc>
          <a:spcPct val="120000"/>
        </a:lnSpc>
        <a:spcBef>
          <a:spcPts val="200"/>
        </a:spcBef>
        <a:spcAft>
          <a:spcPct val="0"/>
        </a:spcAft>
        <a:buSzPct val="100000"/>
        <a:buChar char="•"/>
        <a:defRPr sz="10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5pPr>
      <a:lvl6pPr marL="2273300" indent="-171450" algn="l" rtl="0" eaLnBrk="1" fontAlgn="base" hangingPunct="1">
        <a:lnSpc>
          <a:spcPct val="120000"/>
        </a:lnSpc>
        <a:spcBef>
          <a:spcPts val="200"/>
        </a:spcBef>
        <a:spcAft>
          <a:spcPct val="0"/>
        </a:spcAft>
        <a:buSzPct val="100000"/>
        <a:buChar char="•"/>
        <a:defRPr sz="10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6pPr>
      <a:lvl7pPr marL="2730500" indent="-171450" algn="l" rtl="0" eaLnBrk="1" fontAlgn="base" hangingPunct="1">
        <a:lnSpc>
          <a:spcPct val="120000"/>
        </a:lnSpc>
        <a:spcBef>
          <a:spcPts val="200"/>
        </a:spcBef>
        <a:spcAft>
          <a:spcPct val="0"/>
        </a:spcAft>
        <a:buSzPct val="100000"/>
        <a:buChar char="•"/>
        <a:defRPr sz="10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7pPr>
      <a:lvl8pPr marL="3187700" indent="-171450" algn="l" rtl="0" eaLnBrk="1" fontAlgn="base" hangingPunct="1">
        <a:lnSpc>
          <a:spcPct val="120000"/>
        </a:lnSpc>
        <a:spcBef>
          <a:spcPts val="200"/>
        </a:spcBef>
        <a:spcAft>
          <a:spcPct val="0"/>
        </a:spcAft>
        <a:buSzPct val="100000"/>
        <a:buChar char="•"/>
        <a:defRPr sz="10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8pPr>
      <a:lvl9pPr marL="3644900" indent="-171450" algn="l" rtl="0" eaLnBrk="1" fontAlgn="base" hangingPunct="1">
        <a:lnSpc>
          <a:spcPct val="120000"/>
        </a:lnSpc>
        <a:spcBef>
          <a:spcPts val="200"/>
        </a:spcBef>
        <a:spcAft>
          <a:spcPct val="0"/>
        </a:spcAft>
        <a:buSzPct val="100000"/>
        <a:buChar char="•"/>
        <a:defRPr sz="10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 Italic" charset="0"/>
              <a:ea typeface="ヒラギノ明朝 ProN W3" charset="0"/>
              <a:cs typeface="ヒラギノ明朝 ProN W3" charset="0"/>
              <a:sym typeface="Georgia Italic" charset="0"/>
            </a:endParaRPr>
          </a:p>
        </p:txBody>
      </p:sp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522288"/>
            <a:ext cx="8235950" cy="1077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91339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Georgia" charset="0"/>
              </a:rPr>
              <a:t>Click to edit Master title style</a:t>
            </a:r>
          </a:p>
        </p:txBody>
      </p:sp>
      <p:pic>
        <p:nvPicPr>
          <p:cNvPr id="5" name="Picture 4" descr="Thin Band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990601"/>
            <a:ext cx="9144000" cy="152400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0" y="6553200"/>
            <a:ext cx="381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 Bold" charset="0"/>
              </a:rPr>
              <a:t>© COPYRIGHT 2012, LAKSHMIKUMARAN &amp; SRIDHARAN</a:t>
            </a:r>
          </a:p>
          <a:p>
            <a:endParaRPr lang="en-US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 descr="logo_L&amp;S CORP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7086600" y="152400"/>
            <a:ext cx="1892046" cy="64093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ransition/>
  <p:txStyles>
    <p:titleStyle>
      <a:lvl1pPr marL="39688" indent="-396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+mj-lt"/>
          <a:ea typeface="+mj-ea"/>
          <a:cs typeface="+mj-cs"/>
          <a:sym typeface="Georgia" charset="0"/>
        </a:defRPr>
      </a:lvl1pPr>
      <a:lvl2pPr marL="39688" indent="-396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2pPr>
      <a:lvl3pPr marL="39688" indent="-396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3pPr>
      <a:lvl4pPr marL="39688" indent="-396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4pPr>
      <a:lvl5pPr marL="39688" indent="-396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5pPr>
      <a:lvl6pPr marL="4968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6pPr>
      <a:lvl7pPr marL="9540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7pPr>
      <a:lvl8pPr marL="14112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8pPr>
      <a:lvl9pPr marL="18684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9pPr>
    </p:titleStyle>
    <p:bodyStyle>
      <a:lvl1pPr marL="323850" indent="-284163" algn="l" rtl="0" eaLnBrk="1" fontAlgn="base" hangingPunct="1">
        <a:lnSpc>
          <a:spcPct val="120000"/>
        </a:lnSpc>
        <a:spcBef>
          <a:spcPts val="400"/>
        </a:spcBef>
        <a:spcAft>
          <a:spcPct val="0"/>
        </a:spcAft>
        <a:buSzPct val="100000"/>
        <a:buChar char="•"/>
        <a:defRPr sz="32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1pPr>
      <a:lvl2pPr marL="782638" indent="-247650" algn="l" rtl="0" eaLnBrk="1" fontAlgn="base" hangingPunct="1">
        <a:lnSpc>
          <a:spcPct val="120000"/>
        </a:lnSpc>
        <a:spcBef>
          <a:spcPts val="400"/>
        </a:spcBef>
        <a:spcAft>
          <a:spcPct val="0"/>
        </a:spcAft>
        <a:buSzPct val="100000"/>
        <a:buChar char="•"/>
        <a:defRPr sz="16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2pPr>
      <a:lvl3pPr marL="1123950" indent="-227013" algn="l" rtl="0" eaLnBrk="1" fontAlgn="base" hangingPunct="1">
        <a:lnSpc>
          <a:spcPct val="120000"/>
        </a:lnSpc>
        <a:spcBef>
          <a:spcPts val="400"/>
        </a:spcBef>
        <a:spcAft>
          <a:spcPct val="0"/>
        </a:spcAft>
        <a:buSzPct val="100000"/>
        <a:buChar char="•"/>
        <a:defRPr sz="24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3pPr>
      <a:lvl4pPr marL="1460500" indent="-166688" algn="l" rtl="0" eaLnBrk="1" fontAlgn="base" hangingPunct="1">
        <a:lnSpc>
          <a:spcPct val="120000"/>
        </a:lnSpc>
        <a:spcBef>
          <a:spcPts val="300"/>
        </a:spcBef>
        <a:spcAft>
          <a:spcPct val="0"/>
        </a:spcAft>
        <a:buSzPct val="100000"/>
        <a:buChar char="•"/>
        <a:defRPr sz="12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4pPr>
      <a:lvl5pPr marL="1816100" indent="-171450" algn="l" rtl="0" eaLnBrk="1" fontAlgn="base" hangingPunct="1">
        <a:lnSpc>
          <a:spcPct val="120000"/>
        </a:lnSpc>
        <a:spcBef>
          <a:spcPts val="200"/>
        </a:spcBef>
        <a:spcAft>
          <a:spcPct val="0"/>
        </a:spcAft>
        <a:buSzPct val="100000"/>
        <a:buChar char="•"/>
        <a:defRPr sz="10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5pPr>
      <a:lvl6pPr marL="2273300" indent="-171450" algn="l" rtl="0" eaLnBrk="1" fontAlgn="base" hangingPunct="1">
        <a:lnSpc>
          <a:spcPct val="120000"/>
        </a:lnSpc>
        <a:spcBef>
          <a:spcPts val="200"/>
        </a:spcBef>
        <a:spcAft>
          <a:spcPct val="0"/>
        </a:spcAft>
        <a:buSzPct val="100000"/>
        <a:buChar char="•"/>
        <a:defRPr sz="10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6pPr>
      <a:lvl7pPr marL="2730500" indent="-171450" algn="l" rtl="0" eaLnBrk="1" fontAlgn="base" hangingPunct="1">
        <a:lnSpc>
          <a:spcPct val="120000"/>
        </a:lnSpc>
        <a:spcBef>
          <a:spcPts val="200"/>
        </a:spcBef>
        <a:spcAft>
          <a:spcPct val="0"/>
        </a:spcAft>
        <a:buSzPct val="100000"/>
        <a:buChar char="•"/>
        <a:defRPr sz="10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7pPr>
      <a:lvl8pPr marL="3187700" indent="-171450" algn="l" rtl="0" eaLnBrk="1" fontAlgn="base" hangingPunct="1">
        <a:lnSpc>
          <a:spcPct val="120000"/>
        </a:lnSpc>
        <a:spcBef>
          <a:spcPts val="200"/>
        </a:spcBef>
        <a:spcAft>
          <a:spcPct val="0"/>
        </a:spcAft>
        <a:buSzPct val="100000"/>
        <a:buChar char="•"/>
        <a:defRPr sz="10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8pPr>
      <a:lvl9pPr marL="3644900" indent="-171450" algn="l" rtl="0" eaLnBrk="1" fontAlgn="base" hangingPunct="1">
        <a:lnSpc>
          <a:spcPct val="120000"/>
        </a:lnSpc>
        <a:spcBef>
          <a:spcPts val="200"/>
        </a:spcBef>
        <a:spcAft>
          <a:spcPct val="0"/>
        </a:spcAft>
        <a:buSzPct val="100000"/>
        <a:buChar char="•"/>
        <a:defRPr sz="10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522288"/>
            <a:ext cx="8235950" cy="1077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91339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Georgia" charset="0"/>
              </a:rPr>
              <a:t>Click to edit Master title style</a:t>
            </a:r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 Italic" charset="0"/>
              <a:ea typeface="ヒラギノ明朝 ProN W3" charset="0"/>
              <a:cs typeface="ヒラギノ明朝 ProN W3" charset="0"/>
              <a:sym typeface="Georgia Italic" charset="0"/>
            </a:endParaRPr>
          </a:p>
        </p:txBody>
      </p:sp>
      <p:pic>
        <p:nvPicPr>
          <p:cNvPr id="6" name="Picture 5" descr="Common Slid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135306" y="1828801"/>
            <a:ext cx="3736122" cy="4495800"/>
          </a:xfrm>
          <a:prstGeom prst="rect">
            <a:avLst/>
          </a:prstGeom>
        </p:spPr>
      </p:pic>
      <p:pic>
        <p:nvPicPr>
          <p:cNvPr id="7" name="Picture 6" descr="LKS logo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7315200" y="273968"/>
            <a:ext cx="1700079" cy="564232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0" y="6553200"/>
            <a:ext cx="381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 Bold" charset="0"/>
              </a:rPr>
              <a:t>© COPYRIGHT 2012, LAKSHMIKUMARAN &amp; SRIDHARAN</a:t>
            </a:r>
          </a:p>
          <a:p>
            <a:endParaRPr lang="en-US" sz="1000" b="1" dirty="0"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marL="39688" indent="-396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+mj-lt"/>
          <a:ea typeface="+mj-ea"/>
          <a:cs typeface="+mj-cs"/>
          <a:sym typeface="Georgia" charset="0"/>
        </a:defRPr>
      </a:lvl1pPr>
      <a:lvl2pPr marL="39688" indent="-396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2pPr>
      <a:lvl3pPr marL="39688" indent="-396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3pPr>
      <a:lvl4pPr marL="39688" indent="-396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4pPr>
      <a:lvl5pPr marL="39688" indent="-396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5pPr>
      <a:lvl6pPr marL="4968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6pPr>
      <a:lvl7pPr marL="9540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7pPr>
      <a:lvl8pPr marL="14112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8pPr>
      <a:lvl9pPr marL="18684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9pPr>
    </p:titleStyle>
    <p:bodyStyle>
      <a:lvl1pPr marL="323850" indent="-284163" algn="l" rtl="0" eaLnBrk="1" fontAlgn="base" hangingPunct="1">
        <a:lnSpc>
          <a:spcPct val="120000"/>
        </a:lnSpc>
        <a:spcBef>
          <a:spcPts val="400"/>
        </a:spcBef>
        <a:spcAft>
          <a:spcPct val="0"/>
        </a:spcAft>
        <a:buSzPct val="100000"/>
        <a:buChar char="•"/>
        <a:defRPr sz="32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1pPr>
      <a:lvl2pPr marL="782638" indent="-247650" algn="l" rtl="0" eaLnBrk="1" fontAlgn="base" hangingPunct="1">
        <a:lnSpc>
          <a:spcPct val="120000"/>
        </a:lnSpc>
        <a:spcBef>
          <a:spcPts val="400"/>
        </a:spcBef>
        <a:spcAft>
          <a:spcPct val="0"/>
        </a:spcAft>
        <a:buSzPct val="100000"/>
        <a:buChar char="•"/>
        <a:defRPr sz="16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2pPr>
      <a:lvl3pPr marL="1123950" indent="-227013" algn="l" rtl="0" eaLnBrk="1" fontAlgn="base" hangingPunct="1">
        <a:lnSpc>
          <a:spcPct val="120000"/>
        </a:lnSpc>
        <a:spcBef>
          <a:spcPts val="400"/>
        </a:spcBef>
        <a:spcAft>
          <a:spcPct val="0"/>
        </a:spcAft>
        <a:buSzPct val="100000"/>
        <a:buChar char="•"/>
        <a:defRPr sz="24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3pPr>
      <a:lvl4pPr marL="1460500" indent="-166688" algn="l" rtl="0" eaLnBrk="1" fontAlgn="base" hangingPunct="1">
        <a:lnSpc>
          <a:spcPct val="120000"/>
        </a:lnSpc>
        <a:spcBef>
          <a:spcPts val="300"/>
        </a:spcBef>
        <a:spcAft>
          <a:spcPct val="0"/>
        </a:spcAft>
        <a:buSzPct val="100000"/>
        <a:buChar char="•"/>
        <a:defRPr sz="12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4pPr>
      <a:lvl5pPr marL="1816100" indent="-171450" algn="l" rtl="0" eaLnBrk="1" fontAlgn="base" hangingPunct="1">
        <a:lnSpc>
          <a:spcPct val="120000"/>
        </a:lnSpc>
        <a:spcBef>
          <a:spcPts val="200"/>
        </a:spcBef>
        <a:spcAft>
          <a:spcPct val="0"/>
        </a:spcAft>
        <a:buSzPct val="100000"/>
        <a:buChar char="•"/>
        <a:defRPr sz="10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5pPr>
      <a:lvl6pPr marL="2273300" indent="-171450" algn="l" rtl="0" eaLnBrk="1" fontAlgn="base" hangingPunct="1">
        <a:lnSpc>
          <a:spcPct val="120000"/>
        </a:lnSpc>
        <a:spcBef>
          <a:spcPts val="200"/>
        </a:spcBef>
        <a:spcAft>
          <a:spcPct val="0"/>
        </a:spcAft>
        <a:buSzPct val="100000"/>
        <a:buChar char="•"/>
        <a:defRPr sz="10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6pPr>
      <a:lvl7pPr marL="2730500" indent="-171450" algn="l" rtl="0" eaLnBrk="1" fontAlgn="base" hangingPunct="1">
        <a:lnSpc>
          <a:spcPct val="120000"/>
        </a:lnSpc>
        <a:spcBef>
          <a:spcPts val="200"/>
        </a:spcBef>
        <a:spcAft>
          <a:spcPct val="0"/>
        </a:spcAft>
        <a:buSzPct val="100000"/>
        <a:buChar char="•"/>
        <a:defRPr sz="10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7pPr>
      <a:lvl8pPr marL="3187700" indent="-171450" algn="l" rtl="0" eaLnBrk="1" fontAlgn="base" hangingPunct="1">
        <a:lnSpc>
          <a:spcPct val="120000"/>
        </a:lnSpc>
        <a:spcBef>
          <a:spcPts val="200"/>
        </a:spcBef>
        <a:spcAft>
          <a:spcPct val="0"/>
        </a:spcAft>
        <a:buSzPct val="100000"/>
        <a:buChar char="•"/>
        <a:defRPr sz="10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8pPr>
      <a:lvl9pPr marL="3644900" indent="-171450" algn="l" rtl="0" eaLnBrk="1" fontAlgn="base" hangingPunct="1">
        <a:lnSpc>
          <a:spcPct val="120000"/>
        </a:lnSpc>
        <a:spcBef>
          <a:spcPts val="200"/>
        </a:spcBef>
        <a:spcAft>
          <a:spcPct val="0"/>
        </a:spcAft>
        <a:buSzPct val="100000"/>
        <a:buChar char="•"/>
        <a:defRPr sz="10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 Italic" charset="0"/>
              <a:ea typeface="ヒラギノ明朝 ProN W3" charset="0"/>
              <a:cs typeface="ヒラギノ明朝 ProN W3" charset="0"/>
              <a:sym typeface="Georgia Italic" charset="0"/>
            </a:endParaRPr>
          </a:p>
        </p:txBody>
      </p:sp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522288"/>
            <a:ext cx="8235950" cy="1077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91339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eorgia" charset="0"/>
              </a:rPr>
              <a:t>Click to edit Master title style</a:t>
            </a:r>
          </a:p>
        </p:txBody>
      </p:sp>
      <p:pic>
        <p:nvPicPr>
          <p:cNvPr id="5" name="Picture 4" descr="Thin Band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990601"/>
            <a:ext cx="9144000" cy="152400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0" y="6553200"/>
            <a:ext cx="381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 Bold" charset="0"/>
              </a:rPr>
              <a:t>© COPYRIGHT 2012, LAKSHMIKUMARAN &amp; SRIDHARAN</a:t>
            </a:r>
          </a:p>
          <a:p>
            <a:endParaRPr lang="en-US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 descr="Common Slide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7135306" y="1828801"/>
            <a:ext cx="3736122" cy="4495800"/>
          </a:xfrm>
          <a:prstGeom prst="rect">
            <a:avLst/>
          </a:prstGeom>
        </p:spPr>
      </p:pic>
      <p:pic>
        <p:nvPicPr>
          <p:cNvPr id="9" name="Picture 8" descr="logo_L&amp;S TAX.jp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7044452" y="164592"/>
            <a:ext cx="1947148" cy="67360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ransition/>
  <p:txStyles>
    <p:titleStyle>
      <a:lvl1pPr marL="39688" indent="-396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+mj-lt"/>
          <a:ea typeface="+mj-ea"/>
          <a:cs typeface="+mj-cs"/>
          <a:sym typeface="Georgia" charset="0"/>
        </a:defRPr>
      </a:lvl1pPr>
      <a:lvl2pPr marL="39688" indent="-396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2pPr>
      <a:lvl3pPr marL="39688" indent="-396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3pPr>
      <a:lvl4pPr marL="39688" indent="-396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4pPr>
      <a:lvl5pPr marL="39688" indent="-396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5pPr>
      <a:lvl6pPr marL="4968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6pPr>
      <a:lvl7pPr marL="9540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7pPr>
      <a:lvl8pPr marL="14112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8pPr>
      <a:lvl9pPr marL="18684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9pPr>
    </p:titleStyle>
    <p:bodyStyle>
      <a:lvl1pPr marL="323850" indent="-284163" algn="l" rtl="0" eaLnBrk="1" fontAlgn="base" hangingPunct="1">
        <a:lnSpc>
          <a:spcPct val="120000"/>
        </a:lnSpc>
        <a:spcBef>
          <a:spcPts val="400"/>
        </a:spcBef>
        <a:spcAft>
          <a:spcPct val="0"/>
        </a:spcAft>
        <a:buSzPct val="100000"/>
        <a:buChar char="•"/>
        <a:defRPr sz="32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1pPr>
      <a:lvl2pPr marL="782638" indent="-247650" algn="l" rtl="0" eaLnBrk="1" fontAlgn="base" hangingPunct="1">
        <a:lnSpc>
          <a:spcPct val="120000"/>
        </a:lnSpc>
        <a:spcBef>
          <a:spcPts val="400"/>
        </a:spcBef>
        <a:spcAft>
          <a:spcPct val="0"/>
        </a:spcAft>
        <a:buSzPct val="100000"/>
        <a:buChar char="•"/>
        <a:defRPr sz="16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2pPr>
      <a:lvl3pPr marL="1123950" indent="-227013" algn="l" rtl="0" eaLnBrk="1" fontAlgn="base" hangingPunct="1">
        <a:lnSpc>
          <a:spcPct val="120000"/>
        </a:lnSpc>
        <a:spcBef>
          <a:spcPts val="400"/>
        </a:spcBef>
        <a:spcAft>
          <a:spcPct val="0"/>
        </a:spcAft>
        <a:buSzPct val="100000"/>
        <a:buChar char="•"/>
        <a:defRPr sz="24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3pPr>
      <a:lvl4pPr marL="1460500" indent="-166688" algn="l" rtl="0" eaLnBrk="1" fontAlgn="base" hangingPunct="1">
        <a:lnSpc>
          <a:spcPct val="120000"/>
        </a:lnSpc>
        <a:spcBef>
          <a:spcPts val="300"/>
        </a:spcBef>
        <a:spcAft>
          <a:spcPct val="0"/>
        </a:spcAft>
        <a:buSzPct val="100000"/>
        <a:buChar char="•"/>
        <a:defRPr sz="12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4pPr>
      <a:lvl5pPr marL="1816100" indent="-171450" algn="l" rtl="0" eaLnBrk="1" fontAlgn="base" hangingPunct="1">
        <a:lnSpc>
          <a:spcPct val="120000"/>
        </a:lnSpc>
        <a:spcBef>
          <a:spcPts val="200"/>
        </a:spcBef>
        <a:spcAft>
          <a:spcPct val="0"/>
        </a:spcAft>
        <a:buSzPct val="100000"/>
        <a:buChar char="•"/>
        <a:defRPr sz="10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5pPr>
      <a:lvl6pPr marL="2273300" indent="-171450" algn="l" rtl="0" eaLnBrk="1" fontAlgn="base" hangingPunct="1">
        <a:lnSpc>
          <a:spcPct val="120000"/>
        </a:lnSpc>
        <a:spcBef>
          <a:spcPts val="200"/>
        </a:spcBef>
        <a:spcAft>
          <a:spcPct val="0"/>
        </a:spcAft>
        <a:buSzPct val="100000"/>
        <a:buChar char="•"/>
        <a:defRPr sz="10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6pPr>
      <a:lvl7pPr marL="2730500" indent="-171450" algn="l" rtl="0" eaLnBrk="1" fontAlgn="base" hangingPunct="1">
        <a:lnSpc>
          <a:spcPct val="120000"/>
        </a:lnSpc>
        <a:spcBef>
          <a:spcPts val="200"/>
        </a:spcBef>
        <a:spcAft>
          <a:spcPct val="0"/>
        </a:spcAft>
        <a:buSzPct val="100000"/>
        <a:buChar char="•"/>
        <a:defRPr sz="10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7pPr>
      <a:lvl8pPr marL="3187700" indent="-171450" algn="l" rtl="0" eaLnBrk="1" fontAlgn="base" hangingPunct="1">
        <a:lnSpc>
          <a:spcPct val="120000"/>
        </a:lnSpc>
        <a:spcBef>
          <a:spcPts val="200"/>
        </a:spcBef>
        <a:spcAft>
          <a:spcPct val="0"/>
        </a:spcAft>
        <a:buSzPct val="100000"/>
        <a:buChar char="•"/>
        <a:defRPr sz="10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8pPr>
      <a:lvl9pPr marL="3644900" indent="-171450" algn="l" rtl="0" eaLnBrk="1" fontAlgn="base" hangingPunct="1">
        <a:lnSpc>
          <a:spcPct val="120000"/>
        </a:lnSpc>
        <a:spcBef>
          <a:spcPts val="200"/>
        </a:spcBef>
        <a:spcAft>
          <a:spcPct val="0"/>
        </a:spcAft>
        <a:buSzPct val="100000"/>
        <a:buChar char="•"/>
        <a:defRPr sz="10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 Italic" charset="0"/>
              <a:ea typeface="ヒラギノ明朝 ProN W3" charset="0"/>
              <a:cs typeface="ヒラギノ明朝 ProN W3" charset="0"/>
              <a:sym typeface="Georgia Italic" charset="0"/>
            </a:endParaRPr>
          </a:p>
        </p:txBody>
      </p:sp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522288"/>
            <a:ext cx="8235950" cy="1077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91339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eorgia" charset="0"/>
              </a:rPr>
              <a:t>Click to edit Master title style</a:t>
            </a:r>
          </a:p>
        </p:txBody>
      </p:sp>
      <p:pic>
        <p:nvPicPr>
          <p:cNvPr id="5" name="Picture 4" descr="Thin Band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990601"/>
            <a:ext cx="9144000" cy="152400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0" y="6553200"/>
            <a:ext cx="381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 Bold" charset="0"/>
              </a:rPr>
              <a:t>© COPYRIGHT 2012, LAKSHMIKUMARAN &amp; SRIDHARAN</a:t>
            </a:r>
          </a:p>
          <a:p>
            <a:endParaRPr lang="en-US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 descr="logo_L&amp;S IPR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7086600" y="162305"/>
            <a:ext cx="1917654" cy="675895"/>
          </a:xfrm>
          <a:prstGeom prst="rect">
            <a:avLst/>
          </a:prstGeom>
        </p:spPr>
      </p:pic>
      <p:pic>
        <p:nvPicPr>
          <p:cNvPr id="9" name="Picture 8" descr="Common Slid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7135306" y="1828801"/>
            <a:ext cx="3736122" cy="4495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ransition/>
  <p:txStyles>
    <p:titleStyle>
      <a:lvl1pPr marL="39688" indent="-396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+mj-lt"/>
          <a:ea typeface="+mj-ea"/>
          <a:cs typeface="+mj-cs"/>
          <a:sym typeface="Georgia" charset="0"/>
        </a:defRPr>
      </a:lvl1pPr>
      <a:lvl2pPr marL="39688" indent="-396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2pPr>
      <a:lvl3pPr marL="39688" indent="-396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3pPr>
      <a:lvl4pPr marL="39688" indent="-396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4pPr>
      <a:lvl5pPr marL="39688" indent="-396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5pPr>
      <a:lvl6pPr marL="4968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6pPr>
      <a:lvl7pPr marL="9540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7pPr>
      <a:lvl8pPr marL="14112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8pPr>
      <a:lvl9pPr marL="18684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9pPr>
    </p:titleStyle>
    <p:bodyStyle>
      <a:lvl1pPr marL="323850" indent="-284163" algn="l" rtl="0" eaLnBrk="1" fontAlgn="base" hangingPunct="1">
        <a:lnSpc>
          <a:spcPct val="120000"/>
        </a:lnSpc>
        <a:spcBef>
          <a:spcPts val="400"/>
        </a:spcBef>
        <a:spcAft>
          <a:spcPct val="0"/>
        </a:spcAft>
        <a:buSzPct val="100000"/>
        <a:buChar char="•"/>
        <a:defRPr sz="32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1pPr>
      <a:lvl2pPr marL="782638" indent="-247650" algn="l" rtl="0" eaLnBrk="1" fontAlgn="base" hangingPunct="1">
        <a:lnSpc>
          <a:spcPct val="120000"/>
        </a:lnSpc>
        <a:spcBef>
          <a:spcPts val="400"/>
        </a:spcBef>
        <a:spcAft>
          <a:spcPct val="0"/>
        </a:spcAft>
        <a:buSzPct val="100000"/>
        <a:buChar char="•"/>
        <a:defRPr sz="16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2pPr>
      <a:lvl3pPr marL="1123950" indent="-227013" algn="l" rtl="0" eaLnBrk="1" fontAlgn="base" hangingPunct="1">
        <a:lnSpc>
          <a:spcPct val="120000"/>
        </a:lnSpc>
        <a:spcBef>
          <a:spcPts val="400"/>
        </a:spcBef>
        <a:spcAft>
          <a:spcPct val="0"/>
        </a:spcAft>
        <a:buSzPct val="100000"/>
        <a:buChar char="•"/>
        <a:defRPr sz="24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3pPr>
      <a:lvl4pPr marL="1460500" indent="-166688" algn="l" rtl="0" eaLnBrk="1" fontAlgn="base" hangingPunct="1">
        <a:lnSpc>
          <a:spcPct val="120000"/>
        </a:lnSpc>
        <a:spcBef>
          <a:spcPts val="300"/>
        </a:spcBef>
        <a:spcAft>
          <a:spcPct val="0"/>
        </a:spcAft>
        <a:buSzPct val="100000"/>
        <a:buChar char="•"/>
        <a:defRPr sz="12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4pPr>
      <a:lvl5pPr marL="1816100" indent="-171450" algn="l" rtl="0" eaLnBrk="1" fontAlgn="base" hangingPunct="1">
        <a:lnSpc>
          <a:spcPct val="120000"/>
        </a:lnSpc>
        <a:spcBef>
          <a:spcPts val="200"/>
        </a:spcBef>
        <a:spcAft>
          <a:spcPct val="0"/>
        </a:spcAft>
        <a:buSzPct val="100000"/>
        <a:buChar char="•"/>
        <a:defRPr sz="10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5pPr>
      <a:lvl6pPr marL="2273300" indent="-171450" algn="l" rtl="0" eaLnBrk="1" fontAlgn="base" hangingPunct="1">
        <a:lnSpc>
          <a:spcPct val="120000"/>
        </a:lnSpc>
        <a:spcBef>
          <a:spcPts val="200"/>
        </a:spcBef>
        <a:spcAft>
          <a:spcPct val="0"/>
        </a:spcAft>
        <a:buSzPct val="100000"/>
        <a:buChar char="•"/>
        <a:defRPr sz="10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6pPr>
      <a:lvl7pPr marL="2730500" indent="-171450" algn="l" rtl="0" eaLnBrk="1" fontAlgn="base" hangingPunct="1">
        <a:lnSpc>
          <a:spcPct val="120000"/>
        </a:lnSpc>
        <a:spcBef>
          <a:spcPts val="200"/>
        </a:spcBef>
        <a:spcAft>
          <a:spcPct val="0"/>
        </a:spcAft>
        <a:buSzPct val="100000"/>
        <a:buChar char="•"/>
        <a:defRPr sz="10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7pPr>
      <a:lvl8pPr marL="3187700" indent="-171450" algn="l" rtl="0" eaLnBrk="1" fontAlgn="base" hangingPunct="1">
        <a:lnSpc>
          <a:spcPct val="120000"/>
        </a:lnSpc>
        <a:spcBef>
          <a:spcPts val="200"/>
        </a:spcBef>
        <a:spcAft>
          <a:spcPct val="0"/>
        </a:spcAft>
        <a:buSzPct val="100000"/>
        <a:buChar char="•"/>
        <a:defRPr sz="10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8pPr>
      <a:lvl9pPr marL="3644900" indent="-171450" algn="l" rtl="0" eaLnBrk="1" fontAlgn="base" hangingPunct="1">
        <a:lnSpc>
          <a:spcPct val="120000"/>
        </a:lnSpc>
        <a:spcBef>
          <a:spcPts val="200"/>
        </a:spcBef>
        <a:spcAft>
          <a:spcPct val="0"/>
        </a:spcAft>
        <a:buSzPct val="100000"/>
        <a:buChar char="•"/>
        <a:defRPr sz="10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 Italic" charset="0"/>
              <a:ea typeface="ヒラギノ明朝 ProN W3" charset="0"/>
              <a:cs typeface="ヒラギノ明朝 ProN W3" charset="0"/>
              <a:sym typeface="Georgia Italic" charset="0"/>
            </a:endParaRPr>
          </a:p>
        </p:txBody>
      </p:sp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522288"/>
            <a:ext cx="8235950" cy="1077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91339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eorgia" charset="0"/>
              </a:rPr>
              <a:t>Click to edit Master title style</a:t>
            </a:r>
          </a:p>
        </p:txBody>
      </p:sp>
      <p:pic>
        <p:nvPicPr>
          <p:cNvPr id="5" name="Picture 4" descr="Thin Band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990601"/>
            <a:ext cx="9144000" cy="152400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0" y="6553200"/>
            <a:ext cx="381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 Bold" charset="0"/>
              </a:rPr>
              <a:t>© COPYRIGHT 2012, LAKSHMIKUMARAN &amp; SRIDHARAN</a:t>
            </a:r>
          </a:p>
          <a:p>
            <a:endParaRPr lang="en-US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 descr="Common Slide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7135306" y="1828800"/>
            <a:ext cx="3736122" cy="4495800"/>
          </a:xfrm>
          <a:prstGeom prst="rect">
            <a:avLst/>
          </a:prstGeom>
        </p:spPr>
      </p:pic>
      <p:pic>
        <p:nvPicPr>
          <p:cNvPr id="9" name="Picture 8" descr="logo_L&amp;S CORP.jp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7010400" y="171450"/>
            <a:ext cx="1968246" cy="6667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ransition/>
  <p:txStyles>
    <p:titleStyle>
      <a:lvl1pPr marL="39688" indent="-396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+mj-lt"/>
          <a:ea typeface="+mj-ea"/>
          <a:cs typeface="+mj-cs"/>
          <a:sym typeface="Georgia" charset="0"/>
        </a:defRPr>
      </a:lvl1pPr>
      <a:lvl2pPr marL="39688" indent="-396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2pPr>
      <a:lvl3pPr marL="39688" indent="-396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3pPr>
      <a:lvl4pPr marL="39688" indent="-396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4pPr>
      <a:lvl5pPr marL="39688" indent="-396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5pPr>
      <a:lvl6pPr marL="4968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6pPr>
      <a:lvl7pPr marL="9540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7pPr>
      <a:lvl8pPr marL="14112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8pPr>
      <a:lvl9pPr marL="18684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9pPr>
    </p:titleStyle>
    <p:bodyStyle>
      <a:lvl1pPr marL="323850" indent="-284163" algn="l" rtl="0" eaLnBrk="1" fontAlgn="base" hangingPunct="1">
        <a:lnSpc>
          <a:spcPct val="120000"/>
        </a:lnSpc>
        <a:spcBef>
          <a:spcPts val="400"/>
        </a:spcBef>
        <a:spcAft>
          <a:spcPct val="0"/>
        </a:spcAft>
        <a:buSzPct val="100000"/>
        <a:buChar char="•"/>
        <a:defRPr sz="32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1pPr>
      <a:lvl2pPr marL="782638" indent="-247650" algn="l" rtl="0" eaLnBrk="1" fontAlgn="base" hangingPunct="1">
        <a:lnSpc>
          <a:spcPct val="120000"/>
        </a:lnSpc>
        <a:spcBef>
          <a:spcPts val="400"/>
        </a:spcBef>
        <a:spcAft>
          <a:spcPct val="0"/>
        </a:spcAft>
        <a:buSzPct val="100000"/>
        <a:buChar char="•"/>
        <a:defRPr sz="16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2pPr>
      <a:lvl3pPr marL="1123950" indent="-227013" algn="l" rtl="0" eaLnBrk="1" fontAlgn="base" hangingPunct="1">
        <a:lnSpc>
          <a:spcPct val="120000"/>
        </a:lnSpc>
        <a:spcBef>
          <a:spcPts val="400"/>
        </a:spcBef>
        <a:spcAft>
          <a:spcPct val="0"/>
        </a:spcAft>
        <a:buSzPct val="100000"/>
        <a:buChar char="•"/>
        <a:defRPr sz="24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3pPr>
      <a:lvl4pPr marL="1460500" indent="-166688" algn="l" rtl="0" eaLnBrk="1" fontAlgn="base" hangingPunct="1">
        <a:lnSpc>
          <a:spcPct val="120000"/>
        </a:lnSpc>
        <a:spcBef>
          <a:spcPts val="300"/>
        </a:spcBef>
        <a:spcAft>
          <a:spcPct val="0"/>
        </a:spcAft>
        <a:buSzPct val="100000"/>
        <a:buChar char="•"/>
        <a:defRPr sz="12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4pPr>
      <a:lvl5pPr marL="1816100" indent="-171450" algn="l" rtl="0" eaLnBrk="1" fontAlgn="base" hangingPunct="1">
        <a:lnSpc>
          <a:spcPct val="120000"/>
        </a:lnSpc>
        <a:spcBef>
          <a:spcPts val="200"/>
        </a:spcBef>
        <a:spcAft>
          <a:spcPct val="0"/>
        </a:spcAft>
        <a:buSzPct val="100000"/>
        <a:buChar char="•"/>
        <a:defRPr sz="10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5pPr>
      <a:lvl6pPr marL="2273300" indent="-171450" algn="l" rtl="0" eaLnBrk="1" fontAlgn="base" hangingPunct="1">
        <a:lnSpc>
          <a:spcPct val="120000"/>
        </a:lnSpc>
        <a:spcBef>
          <a:spcPts val="200"/>
        </a:spcBef>
        <a:spcAft>
          <a:spcPct val="0"/>
        </a:spcAft>
        <a:buSzPct val="100000"/>
        <a:buChar char="•"/>
        <a:defRPr sz="10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6pPr>
      <a:lvl7pPr marL="2730500" indent="-171450" algn="l" rtl="0" eaLnBrk="1" fontAlgn="base" hangingPunct="1">
        <a:lnSpc>
          <a:spcPct val="120000"/>
        </a:lnSpc>
        <a:spcBef>
          <a:spcPts val="200"/>
        </a:spcBef>
        <a:spcAft>
          <a:spcPct val="0"/>
        </a:spcAft>
        <a:buSzPct val="100000"/>
        <a:buChar char="•"/>
        <a:defRPr sz="10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7pPr>
      <a:lvl8pPr marL="3187700" indent="-171450" algn="l" rtl="0" eaLnBrk="1" fontAlgn="base" hangingPunct="1">
        <a:lnSpc>
          <a:spcPct val="120000"/>
        </a:lnSpc>
        <a:spcBef>
          <a:spcPts val="200"/>
        </a:spcBef>
        <a:spcAft>
          <a:spcPct val="0"/>
        </a:spcAft>
        <a:buSzPct val="100000"/>
        <a:buChar char="•"/>
        <a:defRPr sz="10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8pPr>
      <a:lvl9pPr marL="3644900" indent="-171450" algn="l" rtl="0" eaLnBrk="1" fontAlgn="base" hangingPunct="1">
        <a:lnSpc>
          <a:spcPct val="120000"/>
        </a:lnSpc>
        <a:spcBef>
          <a:spcPts val="200"/>
        </a:spcBef>
        <a:spcAft>
          <a:spcPct val="0"/>
        </a:spcAft>
        <a:buSzPct val="100000"/>
        <a:buChar char="•"/>
        <a:defRPr sz="10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548688" y="6567488"/>
            <a:ext cx="180975" cy="17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00">
                <a:solidFill>
                  <a:schemeClr val="tx1"/>
                </a:solidFill>
                <a:latin typeface="+mj-lt"/>
                <a:ea typeface="Georgia" charset="0"/>
                <a:cs typeface="Georgia" charset="0"/>
                <a:sym typeface="Georgia" charset="0"/>
              </a:defRPr>
            </a:lvl1pPr>
          </a:lstStyle>
          <a:p>
            <a:pPr>
              <a:defRPr/>
            </a:pPr>
            <a:fld id="{C5E34945-7EEF-4E18-9429-71180A62E2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522288"/>
            <a:ext cx="8235950" cy="1077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91339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eorgia" charset="0"/>
              </a:rPr>
              <a:t>Click to edit Master title style</a:t>
            </a:r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 Italic" charset="0"/>
              <a:ea typeface="ヒラギノ明朝 ProN W3" charset="0"/>
              <a:cs typeface="ヒラギノ明朝 ProN W3" charset="0"/>
              <a:sym typeface="Georgia Italic" charset="0"/>
            </a:endParaRPr>
          </a:p>
        </p:txBody>
      </p:sp>
      <p:pic>
        <p:nvPicPr>
          <p:cNvPr id="6" name="Picture 5" descr="Thin Band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990601"/>
            <a:ext cx="9144000" cy="152400"/>
          </a:xfrm>
          <a:prstGeom prst="rect">
            <a:avLst/>
          </a:prstGeom>
        </p:spPr>
      </p:pic>
      <p:pic>
        <p:nvPicPr>
          <p:cNvPr id="7" name="Picture 6" descr="LKS logo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7367721" y="152400"/>
            <a:ext cx="1700079" cy="564232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0" y="6553200"/>
            <a:ext cx="381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 Bold" charset="0"/>
              </a:rPr>
              <a:t>© COPYRIGHT 2012, LAKSHMIKUMARAN &amp; SRIDHARAN</a:t>
            </a:r>
          </a:p>
          <a:p>
            <a:endParaRPr lang="en-US" sz="1000" b="1" dirty="0"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hf hdr="0" ftr="0" dt="0"/>
  <p:txStyles>
    <p:titleStyle>
      <a:lvl1pPr marL="39688" indent="-396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+mj-lt"/>
          <a:ea typeface="+mj-ea"/>
          <a:cs typeface="+mj-cs"/>
          <a:sym typeface="Georgia" charset="0"/>
        </a:defRPr>
      </a:lvl1pPr>
      <a:lvl2pPr marL="39688" indent="-396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2pPr>
      <a:lvl3pPr marL="39688" indent="-396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3pPr>
      <a:lvl4pPr marL="39688" indent="-396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4pPr>
      <a:lvl5pPr marL="39688" indent="-396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5pPr>
      <a:lvl6pPr marL="4968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6pPr>
      <a:lvl7pPr marL="9540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7pPr>
      <a:lvl8pPr marL="14112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8pPr>
      <a:lvl9pPr marL="18684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9pPr>
    </p:titleStyle>
    <p:bodyStyle>
      <a:lvl1pPr marL="323850" indent="-284163" algn="l" rtl="0" eaLnBrk="1" fontAlgn="base" hangingPunct="1">
        <a:lnSpc>
          <a:spcPct val="120000"/>
        </a:lnSpc>
        <a:spcBef>
          <a:spcPts val="400"/>
        </a:spcBef>
        <a:spcAft>
          <a:spcPct val="0"/>
        </a:spcAft>
        <a:buSzPct val="100000"/>
        <a:buChar char="•"/>
        <a:defRPr sz="32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1pPr>
      <a:lvl2pPr marL="782638" indent="-247650" algn="l" rtl="0" eaLnBrk="1" fontAlgn="base" hangingPunct="1">
        <a:lnSpc>
          <a:spcPct val="120000"/>
        </a:lnSpc>
        <a:spcBef>
          <a:spcPts val="400"/>
        </a:spcBef>
        <a:spcAft>
          <a:spcPct val="0"/>
        </a:spcAft>
        <a:buSzPct val="100000"/>
        <a:buChar char="•"/>
        <a:defRPr sz="16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2pPr>
      <a:lvl3pPr marL="1123950" indent="-227013" algn="l" rtl="0" eaLnBrk="1" fontAlgn="base" hangingPunct="1">
        <a:lnSpc>
          <a:spcPct val="120000"/>
        </a:lnSpc>
        <a:spcBef>
          <a:spcPts val="400"/>
        </a:spcBef>
        <a:spcAft>
          <a:spcPct val="0"/>
        </a:spcAft>
        <a:buSzPct val="100000"/>
        <a:buChar char="•"/>
        <a:defRPr sz="24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3pPr>
      <a:lvl4pPr marL="1460500" indent="-166688" algn="l" rtl="0" eaLnBrk="1" fontAlgn="base" hangingPunct="1">
        <a:lnSpc>
          <a:spcPct val="120000"/>
        </a:lnSpc>
        <a:spcBef>
          <a:spcPts val="300"/>
        </a:spcBef>
        <a:spcAft>
          <a:spcPct val="0"/>
        </a:spcAft>
        <a:buSzPct val="100000"/>
        <a:buChar char="•"/>
        <a:defRPr sz="12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4pPr>
      <a:lvl5pPr marL="1816100" indent="-171450" algn="l" rtl="0" eaLnBrk="1" fontAlgn="base" hangingPunct="1">
        <a:lnSpc>
          <a:spcPct val="120000"/>
        </a:lnSpc>
        <a:spcBef>
          <a:spcPts val="200"/>
        </a:spcBef>
        <a:spcAft>
          <a:spcPct val="0"/>
        </a:spcAft>
        <a:buSzPct val="100000"/>
        <a:buChar char="•"/>
        <a:defRPr sz="10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5pPr>
      <a:lvl6pPr marL="2273300" indent="-171450" algn="l" rtl="0" eaLnBrk="1" fontAlgn="base" hangingPunct="1">
        <a:lnSpc>
          <a:spcPct val="120000"/>
        </a:lnSpc>
        <a:spcBef>
          <a:spcPts val="200"/>
        </a:spcBef>
        <a:spcAft>
          <a:spcPct val="0"/>
        </a:spcAft>
        <a:buSzPct val="100000"/>
        <a:buChar char="•"/>
        <a:defRPr sz="10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6pPr>
      <a:lvl7pPr marL="2730500" indent="-171450" algn="l" rtl="0" eaLnBrk="1" fontAlgn="base" hangingPunct="1">
        <a:lnSpc>
          <a:spcPct val="120000"/>
        </a:lnSpc>
        <a:spcBef>
          <a:spcPts val="200"/>
        </a:spcBef>
        <a:spcAft>
          <a:spcPct val="0"/>
        </a:spcAft>
        <a:buSzPct val="100000"/>
        <a:buChar char="•"/>
        <a:defRPr sz="10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7pPr>
      <a:lvl8pPr marL="3187700" indent="-171450" algn="l" rtl="0" eaLnBrk="1" fontAlgn="base" hangingPunct="1">
        <a:lnSpc>
          <a:spcPct val="120000"/>
        </a:lnSpc>
        <a:spcBef>
          <a:spcPts val="200"/>
        </a:spcBef>
        <a:spcAft>
          <a:spcPct val="0"/>
        </a:spcAft>
        <a:buSzPct val="100000"/>
        <a:buChar char="•"/>
        <a:defRPr sz="10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8pPr>
      <a:lvl9pPr marL="3644900" indent="-171450" algn="l" rtl="0" eaLnBrk="1" fontAlgn="base" hangingPunct="1">
        <a:lnSpc>
          <a:spcPct val="120000"/>
        </a:lnSpc>
        <a:spcBef>
          <a:spcPts val="200"/>
        </a:spcBef>
        <a:spcAft>
          <a:spcPct val="0"/>
        </a:spcAft>
        <a:buSzPct val="100000"/>
        <a:buChar char="•"/>
        <a:defRPr sz="10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 Italic" charset="0"/>
              <a:ea typeface="ヒラギノ明朝 ProN W3" charset="0"/>
              <a:cs typeface="ヒラギノ明朝 ProN W3" charset="0"/>
              <a:sym typeface="Georgia Italic" charset="0"/>
            </a:endParaRPr>
          </a:p>
        </p:txBody>
      </p:sp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522288"/>
            <a:ext cx="8235950" cy="1077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91339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eorgia" charset="0"/>
              </a:rPr>
              <a:t>Click to edit Master title style</a:t>
            </a:r>
          </a:p>
        </p:txBody>
      </p:sp>
      <p:pic>
        <p:nvPicPr>
          <p:cNvPr id="5" name="Picture 4" descr="Thin Band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990601"/>
            <a:ext cx="9144000" cy="152400"/>
          </a:xfrm>
          <a:prstGeom prst="rect">
            <a:avLst/>
          </a:prstGeom>
        </p:spPr>
      </p:pic>
      <p:pic>
        <p:nvPicPr>
          <p:cNvPr id="6" name="Picture 5" descr="LKS logo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7367721" y="152400"/>
            <a:ext cx="1700079" cy="564232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0" y="6553200"/>
            <a:ext cx="381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 Bold" charset="0"/>
              </a:rPr>
              <a:t>© COPYRIGHT 2012, LAKSHMIKUMARAN &amp; SRIDHARAN</a:t>
            </a:r>
          </a:p>
          <a:p>
            <a:endParaRPr lang="en-US" sz="1000" b="1" dirty="0"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txStyles>
    <p:titleStyle>
      <a:lvl1pPr marL="39688" indent="-396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+mj-lt"/>
          <a:ea typeface="+mj-ea"/>
          <a:cs typeface="+mj-cs"/>
          <a:sym typeface="Georgia" charset="0"/>
        </a:defRPr>
      </a:lvl1pPr>
      <a:lvl2pPr marL="39688" indent="-396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2pPr>
      <a:lvl3pPr marL="39688" indent="-396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3pPr>
      <a:lvl4pPr marL="39688" indent="-396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4pPr>
      <a:lvl5pPr marL="39688" indent="-396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5pPr>
      <a:lvl6pPr marL="4968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6pPr>
      <a:lvl7pPr marL="9540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7pPr>
      <a:lvl8pPr marL="14112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8pPr>
      <a:lvl9pPr marL="18684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9pPr>
    </p:titleStyle>
    <p:bodyStyle>
      <a:lvl1pPr marL="323850" indent="-284163" algn="l" rtl="0" eaLnBrk="1" fontAlgn="base" hangingPunct="1">
        <a:lnSpc>
          <a:spcPct val="120000"/>
        </a:lnSpc>
        <a:spcBef>
          <a:spcPts val="400"/>
        </a:spcBef>
        <a:spcAft>
          <a:spcPct val="0"/>
        </a:spcAft>
        <a:buSzPct val="100000"/>
        <a:buChar char="•"/>
        <a:defRPr sz="32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1pPr>
      <a:lvl2pPr marL="782638" indent="-247650" algn="l" rtl="0" eaLnBrk="1" fontAlgn="base" hangingPunct="1">
        <a:lnSpc>
          <a:spcPct val="120000"/>
        </a:lnSpc>
        <a:spcBef>
          <a:spcPts val="400"/>
        </a:spcBef>
        <a:spcAft>
          <a:spcPct val="0"/>
        </a:spcAft>
        <a:buSzPct val="100000"/>
        <a:buChar char="•"/>
        <a:defRPr sz="16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2pPr>
      <a:lvl3pPr marL="1123950" indent="-227013" algn="l" rtl="0" eaLnBrk="1" fontAlgn="base" hangingPunct="1">
        <a:lnSpc>
          <a:spcPct val="120000"/>
        </a:lnSpc>
        <a:spcBef>
          <a:spcPts val="400"/>
        </a:spcBef>
        <a:spcAft>
          <a:spcPct val="0"/>
        </a:spcAft>
        <a:buSzPct val="100000"/>
        <a:buChar char="•"/>
        <a:defRPr sz="24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3pPr>
      <a:lvl4pPr marL="1460500" indent="-166688" algn="l" rtl="0" eaLnBrk="1" fontAlgn="base" hangingPunct="1">
        <a:lnSpc>
          <a:spcPct val="120000"/>
        </a:lnSpc>
        <a:spcBef>
          <a:spcPts val="300"/>
        </a:spcBef>
        <a:spcAft>
          <a:spcPct val="0"/>
        </a:spcAft>
        <a:buSzPct val="100000"/>
        <a:buChar char="•"/>
        <a:defRPr sz="12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4pPr>
      <a:lvl5pPr marL="1816100" indent="-171450" algn="l" rtl="0" eaLnBrk="1" fontAlgn="base" hangingPunct="1">
        <a:lnSpc>
          <a:spcPct val="120000"/>
        </a:lnSpc>
        <a:spcBef>
          <a:spcPts val="200"/>
        </a:spcBef>
        <a:spcAft>
          <a:spcPct val="0"/>
        </a:spcAft>
        <a:buSzPct val="100000"/>
        <a:buChar char="•"/>
        <a:defRPr sz="10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5pPr>
      <a:lvl6pPr marL="2273300" indent="-171450" algn="l" rtl="0" eaLnBrk="1" fontAlgn="base" hangingPunct="1">
        <a:lnSpc>
          <a:spcPct val="120000"/>
        </a:lnSpc>
        <a:spcBef>
          <a:spcPts val="200"/>
        </a:spcBef>
        <a:spcAft>
          <a:spcPct val="0"/>
        </a:spcAft>
        <a:buSzPct val="100000"/>
        <a:buChar char="•"/>
        <a:defRPr sz="10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6pPr>
      <a:lvl7pPr marL="2730500" indent="-171450" algn="l" rtl="0" eaLnBrk="1" fontAlgn="base" hangingPunct="1">
        <a:lnSpc>
          <a:spcPct val="120000"/>
        </a:lnSpc>
        <a:spcBef>
          <a:spcPts val="200"/>
        </a:spcBef>
        <a:spcAft>
          <a:spcPct val="0"/>
        </a:spcAft>
        <a:buSzPct val="100000"/>
        <a:buChar char="•"/>
        <a:defRPr sz="10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7pPr>
      <a:lvl8pPr marL="3187700" indent="-171450" algn="l" rtl="0" eaLnBrk="1" fontAlgn="base" hangingPunct="1">
        <a:lnSpc>
          <a:spcPct val="120000"/>
        </a:lnSpc>
        <a:spcBef>
          <a:spcPts val="200"/>
        </a:spcBef>
        <a:spcAft>
          <a:spcPct val="0"/>
        </a:spcAft>
        <a:buSzPct val="100000"/>
        <a:buChar char="•"/>
        <a:defRPr sz="10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8pPr>
      <a:lvl9pPr marL="3644900" indent="-171450" algn="l" rtl="0" eaLnBrk="1" fontAlgn="base" hangingPunct="1">
        <a:lnSpc>
          <a:spcPct val="120000"/>
        </a:lnSpc>
        <a:spcBef>
          <a:spcPts val="200"/>
        </a:spcBef>
        <a:spcAft>
          <a:spcPct val="0"/>
        </a:spcAft>
        <a:buSzPct val="100000"/>
        <a:buChar char="•"/>
        <a:defRPr sz="10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 Italic" charset="0"/>
              <a:ea typeface="ヒラギノ明朝 ProN W3" charset="0"/>
              <a:cs typeface="ヒラギノ明朝 ProN W3" charset="0"/>
              <a:sym typeface="Georgia Italic" charset="0"/>
            </a:endParaRPr>
          </a:p>
        </p:txBody>
      </p:sp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522288"/>
            <a:ext cx="8235950" cy="1077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91339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eorgia" charset="0"/>
              </a:rPr>
              <a:t>Click to edit Master title style</a:t>
            </a:r>
          </a:p>
        </p:txBody>
      </p:sp>
      <p:pic>
        <p:nvPicPr>
          <p:cNvPr id="5" name="Picture 4" descr="Thin Band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990601"/>
            <a:ext cx="9144000" cy="152400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0" y="6553200"/>
            <a:ext cx="381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 Bold" charset="0"/>
              </a:rPr>
              <a:t>© COPYRIGHT 2012, LAKSHMIKUMARAN &amp; SRIDHARAN</a:t>
            </a:r>
          </a:p>
          <a:p>
            <a:endParaRPr lang="en-US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 descr="logo_L&amp;S TAX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7171134" y="182056"/>
            <a:ext cx="1896666" cy="6561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ransition/>
  <p:txStyles>
    <p:titleStyle>
      <a:lvl1pPr marL="39688" indent="-396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+mj-lt"/>
          <a:ea typeface="+mj-ea"/>
          <a:cs typeface="+mj-cs"/>
          <a:sym typeface="Georgia" charset="0"/>
        </a:defRPr>
      </a:lvl1pPr>
      <a:lvl2pPr marL="39688" indent="-396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2pPr>
      <a:lvl3pPr marL="39688" indent="-396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3pPr>
      <a:lvl4pPr marL="39688" indent="-396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4pPr>
      <a:lvl5pPr marL="39688" indent="-396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5pPr>
      <a:lvl6pPr marL="4968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6pPr>
      <a:lvl7pPr marL="9540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7pPr>
      <a:lvl8pPr marL="14112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8pPr>
      <a:lvl9pPr marL="18684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9pPr>
    </p:titleStyle>
    <p:bodyStyle>
      <a:lvl1pPr marL="323850" indent="-284163" algn="l" rtl="0" eaLnBrk="1" fontAlgn="base" hangingPunct="1">
        <a:lnSpc>
          <a:spcPct val="120000"/>
        </a:lnSpc>
        <a:spcBef>
          <a:spcPts val="400"/>
        </a:spcBef>
        <a:spcAft>
          <a:spcPct val="0"/>
        </a:spcAft>
        <a:buSzPct val="100000"/>
        <a:buChar char="•"/>
        <a:defRPr sz="32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1pPr>
      <a:lvl2pPr marL="782638" indent="-247650" algn="l" rtl="0" eaLnBrk="1" fontAlgn="base" hangingPunct="1">
        <a:lnSpc>
          <a:spcPct val="120000"/>
        </a:lnSpc>
        <a:spcBef>
          <a:spcPts val="400"/>
        </a:spcBef>
        <a:spcAft>
          <a:spcPct val="0"/>
        </a:spcAft>
        <a:buSzPct val="100000"/>
        <a:buChar char="•"/>
        <a:defRPr sz="16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2pPr>
      <a:lvl3pPr marL="1123950" indent="-227013" algn="l" rtl="0" eaLnBrk="1" fontAlgn="base" hangingPunct="1">
        <a:lnSpc>
          <a:spcPct val="120000"/>
        </a:lnSpc>
        <a:spcBef>
          <a:spcPts val="400"/>
        </a:spcBef>
        <a:spcAft>
          <a:spcPct val="0"/>
        </a:spcAft>
        <a:buSzPct val="100000"/>
        <a:buChar char="•"/>
        <a:defRPr sz="24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3pPr>
      <a:lvl4pPr marL="1460500" indent="-166688" algn="l" rtl="0" eaLnBrk="1" fontAlgn="base" hangingPunct="1">
        <a:lnSpc>
          <a:spcPct val="120000"/>
        </a:lnSpc>
        <a:spcBef>
          <a:spcPts val="300"/>
        </a:spcBef>
        <a:spcAft>
          <a:spcPct val="0"/>
        </a:spcAft>
        <a:buSzPct val="100000"/>
        <a:buChar char="•"/>
        <a:defRPr sz="12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4pPr>
      <a:lvl5pPr marL="1816100" indent="-171450" algn="l" rtl="0" eaLnBrk="1" fontAlgn="base" hangingPunct="1">
        <a:lnSpc>
          <a:spcPct val="120000"/>
        </a:lnSpc>
        <a:spcBef>
          <a:spcPts val="200"/>
        </a:spcBef>
        <a:spcAft>
          <a:spcPct val="0"/>
        </a:spcAft>
        <a:buSzPct val="100000"/>
        <a:buChar char="•"/>
        <a:defRPr sz="10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5pPr>
      <a:lvl6pPr marL="2273300" indent="-171450" algn="l" rtl="0" eaLnBrk="1" fontAlgn="base" hangingPunct="1">
        <a:lnSpc>
          <a:spcPct val="120000"/>
        </a:lnSpc>
        <a:spcBef>
          <a:spcPts val="200"/>
        </a:spcBef>
        <a:spcAft>
          <a:spcPct val="0"/>
        </a:spcAft>
        <a:buSzPct val="100000"/>
        <a:buChar char="•"/>
        <a:defRPr sz="10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6pPr>
      <a:lvl7pPr marL="2730500" indent="-171450" algn="l" rtl="0" eaLnBrk="1" fontAlgn="base" hangingPunct="1">
        <a:lnSpc>
          <a:spcPct val="120000"/>
        </a:lnSpc>
        <a:spcBef>
          <a:spcPts val="200"/>
        </a:spcBef>
        <a:spcAft>
          <a:spcPct val="0"/>
        </a:spcAft>
        <a:buSzPct val="100000"/>
        <a:buChar char="•"/>
        <a:defRPr sz="10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7pPr>
      <a:lvl8pPr marL="3187700" indent="-171450" algn="l" rtl="0" eaLnBrk="1" fontAlgn="base" hangingPunct="1">
        <a:lnSpc>
          <a:spcPct val="120000"/>
        </a:lnSpc>
        <a:spcBef>
          <a:spcPts val="200"/>
        </a:spcBef>
        <a:spcAft>
          <a:spcPct val="0"/>
        </a:spcAft>
        <a:buSzPct val="100000"/>
        <a:buChar char="•"/>
        <a:defRPr sz="10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8pPr>
      <a:lvl9pPr marL="3644900" indent="-171450" algn="l" rtl="0" eaLnBrk="1" fontAlgn="base" hangingPunct="1">
        <a:lnSpc>
          <a:spcPct val="120000"/>
        </a:lnSpc>
        <a:spcBef>
          <a:spcPts val="200"/>
        </a:spcBef>
        <a:spcAft>
          <a:spcPct val="0"/>
        </a:spcAft>
        <a:buSzPct val="100000"/>
        <a:buChar char="•"/>
        <a:defRPr sz="10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 Italic" charset="0"/>
              <a:ea typeface="ヒラギノ明朝 ProN W3" charset="0"/>
              <a:cs typeface="ヒラギノ明朝 ProN W3" charset="0"/>
              <a:sym typeface="Georgia Italic" charset="0"/>
            </a:endParaRPr>
          </a:p>
        </p:txBody>
      </p:sp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522288"/>
            <a:ext cx="8235950" cy="1077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91339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eorgia" charset="0"/>
              </a:rPr>
              <a:t>Click to edit Master title style</a:t>
            </a:r>
          </a:p>
        </p:txBody>
      </p:sp>
      <p:pic>
        <p:nvPicPr>
          <p:cNvPr id="5" name="Picture 4" descr="Thin Band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990601"/>
            <a:ext cx="9144000" cy="152399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0" y="6553200"/>
            <a:ext cx="381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 Bold" charset="0"/>
              </a:rPr>
              <a:t>© COPYRIGHT 2012, LAKSHMIKUMARAN &amp; SRIDHARAN</a:t>
            </a:r>
          </a:p>
          <a:p>
            <a:endParaRPr lang="en-US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 descr="logo_L&amp;S IPR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7086600" y="152400"/>
            <a:ext cx="1905000" cy="67143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ransition/>
  <p:txStyles>
    <p:titleStyle>
      <a:lvl1pPr marL="39688" indent="-396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+mj-lt"/>
          <a:ea typeface="+mj-ea"/>
          <a:cs typeface="+mj-cs"/>
          <a:sym typeface="Georgia" charset="0"/>
        </a:defRPr>
      </a:lvl1pPr>
      <a:lvl2pPr marL="39688" indent="-396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2pPr>
      <a:lvl3pPr marL="39688" indent="-396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3pPr>
      <a:lvl4pPr marL="39688" indent="-396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4pPr>
      <a:lvl5pPr marL="39688" indent="-396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5pPr>
      <a:lvl6pPr marL="4968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6pPr>
      <a:lvl7pPr marL="9540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7pPr>
      <a:lvl8pPr marL="14112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8pPr>
      <a:lvl9pPr marL="186848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3770"/>
          </a:solidFill>
          <a:latin typeface="Georgia" charset="0"/>
          <a:ea typeface="ヒラギノ明朝 ProN W3" charset="0"/>
          <a:cs typeface="ヒラギノ明朝 ProN W3" charset="0"/>
          <a:sym typeface="Georgia" charset="0"/>
        </a:defRPr>
      </a:lvl9pPr>
    </p:titleStyle>
    <p:bodyStyle>
      <a:lvl1pPr marL="323850" indent="-284163" algn="l" rtl="0" eaLnBrk="1" fontAlgn="base" hangingPunct="1">
        <a:lnSpc>
          <a:spcPct val="120000"/>
        </a:lnSpc>
        <a:spcBef>
          <a:spcPts val="400"/>
        </a:spcBef>
        <a:spcAft>
          <a:spcPct val="0"/>
        </a:spcAft>
        <a:buSzPct val="100000"/>
        <a:buChar char="•"/>
        <a:defRPr sz="32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1pPr>
      <a:lvl2pPr marL="782638" indent="-247650" algn="l" rtl="0" eaLnBrk="1" fontAlgn="base" hangingPunct="1">
        <a:lnSpc>
          <a:spcPct val="120000"/>
        </a:lnSpc>
        <a:spcBef>
          <a:spcPts val="400"/>
        </a:spcBef>
        <a:spcAft>
          <a:spcPct val="0"/>
        </a:spcAft>
        <a:buSzPct val="100000"/>
        <a:buChar char="•"/>
        <a:defRPr sz="16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2pPr>
      <a:lvl3pPr marL="1123950" indent="-227013" algn="l" rtl="0" eaLnBrk="1" fontAlgn="base" hangingPunct="1">
        <a:lnSpc>
          <a:spcPct val="120000"/>
        </a:lnSpc>
        <a:spcBef>
          <a:spcPts val="400"/>
        </a:spcBef>
        <a:spcAft>
          <a:spcPct val="0"/>
        </a:spcAft>
        <a:buSzPct val="100000"/>
        <a:buChar char="•"/>
        <a:defRPr sz="24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3pPr>
      <a:lvl4pPr marL="1460500" indent="-166688" algn="l" rtl="0" eaLnBrk="1" fontAlgn="base" hangingPunct="1">
        <a:lnSpc>
          <a:spcPct val="120000"/>
        </a:lnSpc>
        <a:spcBef>
          <a:spcPts val="300"/>
        </a:spcBef>
        <a:spcAft>
          <a:spcPct val="0"/>
        </a:spcAft>
        <a:buSzPct val="100000"/>
        <a:buChar char="•"/>
        <a:defRPr sz="12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4pPr>
      <a:lvl5pPr marL="1816100" indent="-171450" algn="l" rtl="0" eaLnBrk="1" fontAlgn="base" hangingPunct="1">
        <a:lnSpc>
          <a:spcPct val="120000"/>
        </a:lnSpc>
        <a:spcBef>
          <a:spcPts val="200"/>
        </a:spcBef>
        <a:spcAft>
          <a:spcPct val="0"/>
        </a:spcAft>
        <a:buSzPct val="100000"/>
        <a:buChar char="•"/>
        <a:defRPr sz="10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5pPr>
      <a:lvl6pPr marL="2273300" indent="-171450" algn="l" rtl="0" eaLnBrk="1" fontAlgn="base" hangingPunct="1">
        <a:lnSpc>
          <a:spcPct val="120000"/>
        </a:lnSpc>
        <a:spcBef>
          <a:spcPts val="200"/>
        </a:spcBef>
        <a:spcAft>
          <a:spcPct val="0"/>
        </a:spcAft>
        <a:buSzPct val="100000"/>
        <a:buChar char="•"/>
        <a:defRPr sz="10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6pPr>
      <a:lvl7pPr marL="2730500" indent="-171450" algn="l" rtl="0" eaLnBrk="1" fontAlgn="base" hangingPunct="1">
        <a:lnSpc>
          <a:spcPct val="120000"/>
        </a:lnSpc>
        <a:spcBef>
          <a:spcPts val="200"/>
        </a:spcBef>
        <a:spcAft>
          <a:spcPct val="0"/>
        </a:spcAft>
        <a:buSzPct val="100000"/>
        <a:buChar char="•"/>
        <a:defRPr sz="10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7pPr>
      <a:lvl8pPr marL="3187700" indent="-171450" algn="l" rtl="0" eaLnBrk="1" fontAlgn="base" hangingPunct="1">
        <a:lnSpc>
          <a:spcPct val="120000"/>
        </a:lnSpc>
        <a:spcBef>
          <a:spcPts val="200"/>
        </a:spcBef>
        <a:spcAft>
          <a:spcPct val="0"/>
        </a:spcAft>
        <a:buSzPct val="100000"/>
        <a:buChar char="•"/>
        <a:defRPr sz="10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8pPr>
      <a:lvl9pPr marL="3644900" indent="-171450" algn="l" rtl="0" eaLnBrk="1" fontAlgn="base" hangingPunct="1">
        <a:lnSpc>
          <a:spcPct val="120000"/>
        </a:lnSpc>
        <a:spcBef>
          <a:spcPts val="200"/>
        </a:spcBef>
        <a:spcAft>
          <a:spcPct val="0"/>
        </a:spcAft>
        <a:buSzPct val="100000"/>
        <a:buChar char="•"/>
        <a:defRPr sz="1000">
          <a:solidFill>
            <a:srgbClr val="4D4D4D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chemeClr val="tx1"/>
                </a:solidFill>
              </a:rPr>
              <a:t>Companies Act 2013: new concepts 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990600" y="5943600"/>
            <a:ext cx="12877800" cy="914400"/>
          </a:xfrm>
        </p:spPr>
        <p:txBody>
          <a:bodyPr/>
          <a:lstStyle/>
          <a:p>
            <a:r>
              <a:rPr lang="en-US" sz="1400" dirty="0" smtClean="0">
                <a:solidFill>
                  <a:schemeClr val="tx1"/>
                </a:solidFill>
              </a:rPr>
              <a:t>Copyright 2013 Lakshmikumaran </a:t>
            </a:r>
            <a:r>
              <a:rPr lang="en-US" sz="1400" smtClean="0">
                <a:solidFill>
                  <a:schemeClr val="tx1"/>
                </a:solidFill>
              </a:rPr>
              <a:t>&amp;Sridharan 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48688" y="6567488"/>
            <a:ext cx="180975" cy="177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C0A6B27-19EA-4ACE-8CE3-239613686D1A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2291" name="Rectangle 1"/>
          <p:cNvSpPr>
            <a:spLocks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IN"/>
          </a:p>
        </p:txBody>
      </p:sp>
      <p:sp>
        <p:nvSpPr>
          <p:cNvPr id="12292" name="Rectangle 2"/>
          <p:cNvSpPr>
            <a:spLocks/>
          </p:cNvSpPr>
          <p:nvPr/>
        </p:nvSpPr>
        <p:spPr bwMode="auto">
          <a:xfrm>
            <a:off x="63500" y="6538913"/>
            <a:ext cx="391160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539" bIns="0"/>
          <a:lstStyle/>
          <a:p>
            <a:pPr marL="39688">
              <a:lnSpc>
                <a:spcPct val="101000"/>
              </a:lnSpc>
              <a:spcBef>
                <a:spcPts val="350"/>
              </a:spcBef>
            </a:pPr>
            <a:r>
              <a:rPr lang="en-US" sz="1000" dirty="0">
                <a:solidFill>
                  <a:schemeClr val="tx1"/>
                </a:solidFill>
                <a:latin typeface="Arial Bold" charset="0"/>
                <a:cs typeface="Arial Bold" charset="0"/>
                <a:sym typeface="Arial Bold" charset="0"/>
              </a:rPr>
              <a:t>© COPYRIGHT </a:t>
            </a:r>
            <a:r>
              <a:rPr lang="en-US" sz="1000" dirty="0" smtClean="0">
                <a:solidFill>
                  <a:schemeClr val="tx1"/>
                </a:solidFill>
                <a:latin typeface="Arial Bold" charset="0"/>
                <a:cs typeface="Arial Bold" charset="0"/>
                <a:sym typeface="Arial Bold" charset="0"/>
              </a:rPr>
              <a:t>2013 </a:t>
            </a:r>
            <a:r>
              <a:rPr lang="en-US" sz="1000" dirty="0">
                <a:solidFill>
                  <a:schemeClr val="tx1"/>
                </a:solidFill>
                <a:latin typeface="Arial Bold" charset="0"/>
                <a:cs typeface="Arial Bold" charset="0"/>
                <a:sym typeface="Arial Bold" charset="0"/>
              </a:rPr>
              <a:t>LAKSHMI KUMARAN &amp; SRIDHARAN </a:t>
            </a:r>
          </a:p>
        </p:txBody>
      </p:sp>
      <p:pic>
        <p:nvPicPr>
          <p:cNvPr id="12293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28700"/>
            <a:ext cx="59817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0" y="1028700"/>
            <a:ext cx="9156700" cy="114300"/>
            <a:chOff x="0" y="0"/>
            <a:chExt cx="5768" cy="72"/>
          </a:xfrm>
        </p:grpSpPr>
        <p:sp>
          <p:nvSpPr>
            <p:cNvPr id="12300" name="Rectangle 4"/>
            <p:cNvSpPr>
              <a:spLocks/>
            </p:cNvSpPr>
            <p:nvPr/>
          </p:nvSpPr>
          <p:spPr bwMode="auto">
            <a:xfrm>
              <a:off x="0" y="0"/>
              <a:ext cx="2494" cy="72"/>
            </a:xfrm>
            <a:prstGeom prst="rect">
              <a:avLst/>
            </a:prstGeom>
            <a:solidFill>
              <a:srgbClr val="004A80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IN"/>
            </a:p>
          </p:txBody>
        </p:sp>
        <p:sp>
          <p:nvSpPr>
            <p:cNvPr id="12301" name="Rectangle 5"/>
            <p:cNvSpPr>
              <a:spLocks/>
            </p:cNvSpPr>
            <p:nvPr/>
          </p:nvSpPr>
          <p:spPr bwMode="auto">
            <a:xfrm>
              <a:off x="744" y="0"/>
              <a:ext cx="3448" cy="72"/>
            </a:xfrm>
            <a:prstGeom prst="rect">
              <a:avLst/>
            </a:prstGeom>
            <a:solidFill>
              <a:srgbClr val="004A80">
                <a:alpha val="49803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IN"/>
            </a:p>
          </p:txBody>
        </p:sp>
        <p:sp>
          <p:nvSpPr>
            <p:cNvPr id="12302" name="Rectangle 6"/>
            <p:cNvSpPr>
              <a:spLocks/>
            </p:cNvSpPr>
            <p:nvPr/>
          </p:nvSpPr>
          <p:spPr bwMode="auto">
            <a:xfrm>
              <a:off x="2320" y="0"/>
              <a:ext cx="3448" cy="72"/>
            </a:xfrm>
            <a:prstGeom prst="rect">
              <a:avLst/>
            </a:prstGeom>
            <a:solidFill>
              <a:srgbClr val="004A80">
                <a:alpha val="49803"/>
              </a:srgbClr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IN"/>
            </a:p>
          </p:txBody>
        </p:sp>
      </p:grpSp>
      <p:sp>
        <p:nvSpPr>
          <p:cNvPr id="12296" name="Text Box 9"/>
          <p:cNvSpPr txBox="1">
            <a:spLocks noChangeArrowheads="1"/>
          </p:cNvSpPr>
          <p:nvPr/>
        </p:nvSpPr>
        <p:spPr bwMode="auto">
          <a:xfrm>
            <a:off x="8548688" y="6567488"/>
            <a:ext cx="180975" cy="17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fld id="{9A655674-DC13-4190-B5F6-5ABDFD31D15F}" type="slidenum">
              <a:rPr lang="en-US" sz="70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  <a:sym typeface="Georgia" charset="0"/>
              </a:rPr>
              <a:pPr algn="ctr"/>
              <a:t>2</a:t>
            </a:fld>
            <a:endParaRPr lang="en-US" sz="700">
              <a:solidFill>
                <a:schemeClr val="tx1"/>
              </a:solidFill>
              <a:latin typeface="Georgia" charset="0"/>
              <a:ea typeface="Georgia" charset="0"/>
              <a:cs typeface="Georgia" charset="0"/>
              <a:sym typeface="Georgia" charset="0"/>
            </a:endParaRPr>
          </a:p>
        </p:txBody>
      </p:sp>
      <p:sp>
        <p:nvSpPr>
          <p:cNvPr id="12297" name="Rectangle 10"/>
          <p:cNvSpPr>
            <a:spLocks noGrp="1" noChangeArrowheads="1"/>
          </p:cNvSpPr>
          <p:nvPr>
            <p:ph type="title"/>
          </p:nvPr>
        </p:nvSpPr>
        <p:spPr>
          <a:xfrm>
            <a:off x="447675" y="344488"/>
            <a:ext cx="8242300" cy="863600"/>
          </a:xfrm>
        </p:spPr>
        <p:txBody>
          <a:bodyPr rIns="131878"/>
          <a:lstStyle/>
          <a:p>
            <a:pPr indent="0" eaLnBrk="1" hangingPunct="1"/>
            <a:r>
              <a:rPr lang="en-US" dirty="0" smtClean="0"/>
              <a:t> Definitions: 94</a:t>
            </a:r>
          </a:p>
        </p:txBody>
      </p:sp>
      <p:sp>
        <p:nvSpPr>
          <p:cNvPr id="12298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143000"/>
            <a:ext cx="7435652" cy="4917976"/>
          </a:xfrm>
          <a:noFill/>
          <a:ln w="12700">
            <a:miter lim="800000"/>
            <a:headEnd/>
            <a:tailEnd/>
          </a:ln>
        </p:spPr>
        <p:txBody>
          <a:bodyPr vert="horz" wrap="square" lIns="91440" tIns="45720" rIns="40639" bIns="45720" numCol="1" anchor="t" anchorCtr="0" compatLnSpc="1">
            <a:prstTxWarp prst="textNoShape">
              <a:avLst/>
            </a:prstTxWarp>
          </a:bodyPr>
          <a:lstStyle/>
          <a:p>
            <a:pPr marL="420688" indent="-381000" eaLnBrk="1" hangingPunct="1">
              <a:lnSpc>
                <a:spcPct val="100000"/>
              </a:lnSpc>
              <a:spcBef>
                <a:spcPct val="0"/>
              </a:spcBef>
              <a:buClr>
                <a:srgbClr val="00B9EC"/>
              </a:buClr>
              <a:buSzPct val="125000"/>
            </a:pPr>
            <a:r>
              <a:rPr lang="en-US" sz="2400" dirty="0" smtClean="0">
                <a:solidFill>
                  <a:schemeClr val="accent2"/>
                </a:solidFill>
              </a:rPr>
              <a:t>“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Associate company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”: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non subsidiary but has significant influence deemed to be  control of over 20% or  business decisions through an agreement </a:t>
            </a:r>
          </a:p>
          <a:p>
            <a:pPr marL="420688" indent="-381000" eaLnBrk="1" hangingPunct="1">
              <a:lnSpc>
                <a:spcPct val="100000"/>
              </a:lnSpc>
              <a:spcBef>
                <a:spcPct val="0"/>
              </a:spcBef>
              <a:buClr>
                <a:srgbClr val="00B9EC"/>
              </a:buClr>
              <a:buSzPct val="125000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“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Control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” :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as per Takeover code &amp;includes direct and indirect, in concert, control over policy decisions  through management rights, shareholding  or voting agreements or in any other manner</a:t>
            </a:r>
          </a:p>
          <a:p>
            <a:pPr marL="420688" indent="-381000" eaLnBrk="1" hangingPunct="1">
              <a:lnSpc>
                <a:spcPct val="100000"/>
              </a:lnSpc>
              <a:spcBef>
                <a:spcPct val="0"/>
              </a:spcBef>
              <a:buClr>
                <a:srgbClr val="00B9EC"/>
              </a:buClr>
              <a:buSzPct val="125000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“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Foreign Company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”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any body corporate which conducts any business activity in India , whether by itself or through an agent, physical or electronic mode</a:t>
            </a:r>
          </a:p>
          <a:p>
            <a:pPr marL="420688" indent="-381000" eaLnBrk="1" hangingPunct="1">
              <a:lnSpc>
                <a:spcPct val="100000"/>
              </a:lnSpc>
              <a:spcBef>
                <a:spcPct val="0"/>
              </a:spcBef>
              <a:buClr>
                <a:srgbClr val="00B9EC"/>
              </a:buClr>
              <a:buSzPct val="125000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“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Promoter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”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who has direct/indirect control over the affairs of the company, significant influence on Board</a:t>
            </a:r>
          </a:p>
          <a:p>
            <a:pPr marL="420688" indent="-381000" eaLnBrk="1" hangingPunct="1">
              <a:lnSpc>
                <a:spcPct val="100000"/>
              </a:lnSpc>
              <a:spcBef>
                <a:spcPct val="0"/>
              </a:spcBef>
              <a:buClr>
                <a:srgbClr val="00B9EC"/>
              </a:buClr>
              <a:buSzPct val="125000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“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Key Managerial Personnel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”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CEO,CFO, MD, manager, company secretary, whole time director  </a:t>
            </a:r>
          </a:p>
        </p:txBody>
      </p:sp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35950" cy="1077912"/>
          </a:xfrm>
        </p:spPr>
        <p:txBody>
          <a:bodyPr/>
          <a:lstStyle/>
          <a:p>
            <a:r>
              <a:rPr lang="en-US" dirty="0" smtClean="0"/>
              <a:t>New concepts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229600" cy="4754563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Types of companies</a:t>
            </a:r>
          </a:p>
          <a:p>
            <a:pPr lvl="1">
              <a:lnSpc>
                <a:spcPct val="100000"/>
              </a:lnSpc>
            </a:pPr>
            <a:r>
              <a:rPr lang="en-US" sz="2000" b="1" dirty="0" smtClean="0">
                <a:solidFill>
                  <a:schemeClr val="accent1"/>
                </a:solidFill>
              </a:rPr>
              <a:t>One Person: one person as a member</a:t>
            </a:r>
          </a:p>
          <a:p>
            <a:pPr lvl="1">
              <a:lnSpc>
                <a:spcPct val="100000"/>
              </a:lnSpc>
            </a:pPr>
            <a:r>
              <a:rPr lang="en-US" sz="2000" b="1" dirty="0" smtClean="0">
                <a:solidFill>
                  <a:schemeClr val="accent1"/>
                </a:solidFill>
              </a:rPr>
              <a:t>Small company: paid up share capital  INR 5 </a:t>
            </a:r>
            <a:r>
              <a:rPr lang="en-US" sz="2000" b="1" dirty="0" err="1" smtClean="0">
                <a:solidFill>
                  <a:schemeClr val="accent1"/>
                </a:solidFill>
              </a:rPr>
              <a:t>mn</a:t>
            </a:r>
            <a:r>
              <a:rPr lang="en-US" sz="2000" b="1" dirty="0" smtClean="0">
                <a:solidFill>
                  <a:schemeClr val="accent1"/>
                </a:solidFill>
              </a:rPr>
              <a:t>, TO INR 20 </a:t>
            </a:r>
            <a:r>
              <a:rPr lang="en-US" sz="2000" b="1" dirty="0" err="1" smtClean="0">
                <a:solidFill>
                  <a:schemeClr val="accent1"/>
                </a:solidFill>
              </a:rPr>
              <a:t>mn</a:t>
            </a:r>
            <a:endParaRPr lang="en-US" sz="2000" b="1" dirty="0" smtClean="0">
              <a:solidFill>
                <a:schemeClr val="accent1"/>
              </a:solidFill>
            </a:endParaRPr>
          </a:p>
          <a:p>
            <a:pPr lvl="1">
              <a:lnSpc>
                <a:spcPct val="100000"/>
              </a:lnSpc>
            </a:pPr>
            <a:r>
              <a:rPr lang="en-US" sz="2000" b="1" dirty="0" smtClean="0">
                <a:solidFill>
                  <a:schemeClr val="accent1"/>
                </a:solidFill>
              </a:rPr>
              <a:t>Private:  maximum 200 members; restrictions on transfer of shares</a:t>
            </a:r>
          </a:p>
          <a:p>
            <a:r>
              <a:rPr lang="en-US" sz="2400" b="1" dirty="0" smtClean="0">
                <a:solidFill>
                  <a:schemeClr val="accent1"/>
                </a:solidFill>
              </a:rPr>
              <a:t>Mediation and conciliation</a:t>
            </a:r>
          </a:p>
          <a:p>
            <a:pPr lvl="1"/>
            <a:r>
              <a:rPr lang="en-US" sz="2000" b="1" dirty="0" smtClean="0">
                <a:solidFill>
                  <a:schemeClr val="accent1"/>
                </a:solidFill>
              </a:rPr>
              <a:t>Panel of experts to mediate between parties in proceedings before statutory authorities 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>Minority shareholders: acquisition of stake</a:t>
            </a:r>
          </a:p>
          <a:p>
            <a:pPr lvl="1"/>
            <a:r>
              <a:rPr lang="en-US" sz="2000" b="1" dirty="0" smtClean="0">
                <a:solidFill>
                  <a:srgbClr val="002060"/>
                </a:solidFill>
              </a:rPr>
              <a:t>If 90% of shareholders approve a merger, compulsory acquisition of dissenting shareholders unless Tribunal orders otherwise</a:t>
            </a:r>
          </a:p>
          <a:p>
            <a:pPr lvl="1"/>
            <a:r>
              <a:rPr lang="en-US" sz="2000" b="1" dirty="0" smtClean="0">
                <a:solidFill>
                  <a:srgbClr val="002060"/>
                </a:solidFill>
              </a:rPr>
              <a:t>If a person acquires 90% shares, required to offer to acquire balance</a:t>
            </a:r>
          </a:p>
          <a:p>
            <a:pPr lvl="1"/>
            <a:r>
              <a:rPr lang="en-US" sz="2000" b="1" dirty="0" smtClean="0">
                <a:solidFill>
                  <a:srgbClr val="002060"/>
                </a:solidFill>
              </a:rPr>
              <a:t>Valuation of share by registered </a:t>
            </a:r>
            <a:r>
              <a:rPr lang="en-US" sz="2000" b="1" dirty="0" err="1" smtClean="0">
                <a:solidFill>
                  <a:srgbClr val="002060"/>
                </a:solidFill>
              </a:rPr>
              <a:t>valuer</a:t>
            </a:r>
            <a:endParaRPr lang="en-IN" sz="2000" b="1" dirty="0" smtClean="0">
              <a:solidFill>
                <a:srgbClr val="002060"/>
              </a:solidFill>
            </a:endParaRPr>
          </a:p>
          <a:p>
            <a:endParaRPr lang="en-IN" sz="2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35950" cy="1077912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Private </a:t>
            </a:r>
            <a:r>
              <a:rPr lang="en-US" dirty="0" smtClean="0"/>
              <a:t>and public companies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4906963"/>
          </a:xfrm>
        </p:spPr>
        <p:txBody>
          <a:bodyPr/>
          <a:lstStyle/>
          <a:p>
            <a:r>
              <a:rPr lang="en-US" sz="2400" dirty="0" smtClean="0"/>
              <a:t>“</a:t>
            </a:r>
            <a:r>
              <a:rPr lang="en-US" sz="2400" b="1" dirty="0" smtClean="0">
                <a:solidFill>
                  <a:srgbClr val="002060"/>
                </a:solidFill>
              </a:rPr>
              <a:t>Layering” restrictions</a:t>
            </a:r>
          </a:p>
          <a:p>
            <a:pPr lvl="1"/>
            <a:r>
              <a:rPr lang="en-US" sz="1800" b="1" dirty="0" smtClean="0">
                <a:solidFill>
                  <a:srgbClr val="002060"/>
                </a:solidFill>
              </a:rPr>
              <a:t>Only two layers of investment companies except if required by law or for acquisition of foreign entities</a:t>
            </a:r>
          </a:p>
          <a:p>
            <a:r>
              <a:rPr lang="en-US" sz="2000" b="1" dirty="0" smtClean="0">
                <a:solidFill>
                  <a:srgbClr val="002060"/>
                </a:solidFill>
              </a:rPr>
              <a:t>Rights issue now applicable to all private companies</a:t>
            </a:r>
          </a:p>
          <a:p>
            <a:r>
              <a:rPr lang="en-US" sz="2000" b="1" dirty="0" smtClean="0">
                <a:solidFill>
                  <a:srgbClr val="002060"/>
                </a:solidFill>
              </a:rPr>
              <a:t>Many exemptions of private companies  withdrawn</a:t>
            </a:r>
          </a:p>
          <a:p>
            <a:r>
              <a:rPr lang="en-US" sz="2000" b="1" dirty="0" smtClean="0">
                <a:solidFill>
                  <a:srgbClr val="002060"/>
                </a:solidFill>
              </a:rPr>
              <a:t>Additional matters only at Board meetings and by special resolution </a:t>
            </a:r>
          </a:p>
          <a:p>
            <a:r>
              <a:rPr lang="en-US" sz="2000" b="1" dirty="0" smtClean="0">
                <a:solidFill>
                  <a:srgbClr val="002060"/>
                </a:solidFill>
              </a:rPr>
              <a:t>Government can order investigation of foreign company</a:t>
            </a:r>
          </a:p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Capital reduction only if no arrears on deposit &amp; interest, 3 notice to statutory authorities, extended timelines</a:t>
            </a:r>
          </a:p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Any offer to more than 50 persons will be “public” with full compliance on prospectus, disclosures, filing</a:t>
            </a:r>
          </a:p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No default in deposit or interest repayment, statutory dues of employees essential for bonus issue</a:t>
            </a:r>
          </a:p>
          <a:p>
            <a:endParaRPr lang="en-US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24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35950" cy="1077912"/>
          </a:xfrm>
        </p:spPr>
        <p:txBody>
          <a:bodyPr/>
          <a:lstStyle/>
          <a:p>
            <a:r>
              <a:rPr lang="en-US" dirty="0" smtClean="0"/>
              <a:t>Stakeholder protection rights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305800" cy="5211763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Corporate Social Responsibility a must for all companies</a:t>
            </a:r>
          </a:p>
          <a:p>
            <a:pPr lvl="1"/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Only for projects in India but profits from foreign subs not excluded, preference to local area of operations</a:t>
            </a:r>
          </a:p>
          <a:p>
            <a:pPr lvl="1"/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No prescribed penalty for non compliance</a:t>
            </a:r>
          </a:p>
          <a:p>
            <a:pPr lvl="1"/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Silent on carry over or adjustment if not fully utilized in 1 year</a:t>
            </a:r>
          </a:p>
          <a:p>
            <a:pPr lvl="1"/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Concept of “group” spend not recognized</a:t>
            </a:r>
          </a:p>
          <a:p>
            <a:r>
              <a:rPr lang="en-US" sz="2400" b="1" dirty="0" smtClean="0">
                <a:solidFill>
                  <a:schemeClr val="accent1"/>
                </a:solidFill>
              </a:rPr>
              <a:t>Class action suits: oppression and mismanagement </a:t>
            </a:r>
          </a:p>
          <a:p>
            <a:pPr lvl="1"/>
            <a:r>
              <a:rPr lang="en-US" sz="2000" b="1" dirty="0" smtClean="0">
                <a:solidFill>
                  <a:schemeClr val="accent1"/>
                </a:solidFill>
              </a:rPr>
              <a:t>Shareholders &amp; deposit holders may approach the Tribunal</a:t>
            </a:r>
          </a:p>
          <a:p>
            <a:pPr lvl="1"/>
            <a:r>
              <a:rPr lang="en-US" sz="2000" b="1" dirty="0" smtClean="0">
                <a:solidFill>
                  <a:schemeClr val="accent1"/>
                </a:solidFill>
              </a:rPr>
              <a:t>Compensation from directors, auditors, company or advisors</a:t>
            </a:r>
          </a:p>
          <a:p>
            <a:pPr lvl="1"/>
            <a:r>
              <a:rPr lang="en-US" sz="2000" b="1" dirty="0" smtClean="0">
                <a:solidFill>
                  <a:schemeClr val="accent1"/>
                </a:solidFill>
              </a:rPr>
              <a:t>Tribunal orders binding, imprisonment for non compliance</a:t>
            </a:r>
          </a:p>
          <a:p>
            <a:pPr lvl="1"/>
            <a:r>
              <a:rPr lang="en-US" sz="2000" b="1" dirty="0" smtClean="0">
                <a:solidFill>
                  <a:schemeClr val="accent1"/>
                </a:solidFill>
              </a:rPr>
              <a:t>Funding envisaged from Investor protection fund </a:t>
            </a:r>
          </a:p>
          <a:p>
            <a:r>
              <a:rPr lang="en-US" sz="2400" b="1" dirty="0" smtClean="0">
                <a:solidFill>
                  <a:schemeClr val="accent1"/>
                </a:solidFill>
              </a:rPr>
              <a:t>Whistleblower mechanism for employees &amp; others to voice concern </a:t>
            </a:r>
          </a:p>
          <a:p>
            <a:endParaRPr lang="en-US" sz="2400" b="1" dirty="0" smtClean="0">
              <a:solidFill>
                <a:schemeClr val="accent1"/>
              </a:solidFill>
            </a:endParaRPr>
          </a:p>
          <a:p>
            <a:endParaRPr lang="en-US" sz="2400" b="1" dirty="0" smtClean="0">
              <a:solidFill>
                <a:schemeClr val="accent1"/>
              </a:solidFill>
            </a:endParaRPr>
          </a:p>
          <a:p>
            <a:endParaRPr lang="en-US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1"/>
            <a:endParaRPr lang="en-US" sz="2000" b="1" dirty="0" smtClean="0"/>
          </a:p>
          <a:p>
            <a:pPr lvl="1"/>
            <a:endParaRPr lang="en-US" sz="2000" b="1" dirty="0" smtClean="0"/>
          </a:p>
          <a:p>
            <a:pPr lvl="1">
              <a:buNone/>
            </a:pPr>
            <a:endParaRPr lang="en-US" sz="2000" b="1" dirty="0" smtClean="0"/>
          </a:p>
          <a:p>
            <a:pPr lvl="1"/>
            <a:endParaRPr lang="en-US" sz="2000" b="1" dirty="0" smtClean="0"/>
          </a:p>
          <a:p>
            <a:pPr marL="992188" lvl="1" indent="-457200">
              <a:buFont typeface="Courier New" pitchFamily="49" charset="0"/>
              <a:buChar char="o"/>
            </a:pPr>
            <a:endParaRPr lang="en-IN" sz="2000" b="1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35950" cy="1077912"/>
          </a:xfrm>
        </p:spPr>
        <p:txBody>
          <a:bodyPr/>
          <a:lstStyle/>
          <a:p>
            <a:r>
              <a:rPr lang="en-US" dirty="0" smtClean="0"/>
              <a:t>Stakeholder protection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305800" cy="5135563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Transfer agreements between shareholders acknowledged</a:t>
            </a:r>
          </a:p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Articles may contain higher bar for various provisions</a:t>
            </a:r>
          </a:p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Strict norms for prohibiting insider trading</a:t>
            </a:r>
          </a:p>
          <a:p>
            <a:pPr lvl="1"/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KMP totally barred from forward dealing and options</a:t>
            </a:r>
          </a:p>
          <a:p>
            <a:pPr lvl="1"/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Penalties including imprisonment for breach </a:t>
            </a:r>
          </a:p>
          <a:p>
            <a:pPr lvl="1"/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Full, accurate and timely disclosure of all material events</a:t>
            </a:r>
          </a:p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Postal ballot for all ,  electronic voting for some companies </a:t>
            </a:r>
          </a:p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Quorum for shareholder meetings increased for large companies ( &gt;5000 =30 members; &gt;1000= 15 members) </a:t>
            </a:r>
          </a:p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Source of promoter contribution in prospectus, details of holdings to be filed with RoC within 15 days  </a:t>
            </a:r>
          </a:p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Interested party cannot vote in a shareholder resolution </a:t>
            </a:r>
          </a:p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Investor Protection and Education fund </a:t>
            </a:r>
          </a:p>
          <a:p>
            <a:pPr>
              <a:buNone/>
            </a:pPr>
            <a:endParaRPr lang="en-IN" sz="2000" b="1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35950" cy="1077912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Board</a:t>
            </a:r>
            <a:endParaRPr lang="en-IN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534400" cy="5287963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Minimum one third independent directors in listed entities</a:t>
            </a:r>
          </a:p>
          <a:p>
            <a:r>
              <a:rPr lang="en-US" sz="2400" b="1" dirty="0" smtClean="0">
                <a:solidFill>
                  <a:schemeClr val="accent1"/>
                </a:solidFill>
              </a:rPr>
              <a:t>Norms prescribed, “no pecuniary relationship of any nature”</a:t>
            </a:r>
          </a:p>
          <a:p>
            <a:r>
              <a:rPr lang="en-US" sz="2400" b="1" dirty="0" smtClean="0">
                <a:solidFill>
                  <a:schemeClr val="accent1"/>
                </a:solidFill>
              </a:rPr>
              <a:t>Appointed from approved data banks of Government after due diligence and recommendation from committee</a:t>
            </a:r>
          </a:p>
          <a:p>
            <a:r>
              <a:rPr lang="en-US" sz="2400" b="1" dirty="0" smtClean="0">
                <a:solidFill>
                  <a:schemeClr val="accent1"/>
                </a:solidFill>
              </a:rPr>
              <a:t>No stock options, only prescribed sitting fee and commission</a:t>
            </a:r>
          </a:p>
          <a:p>
            <a:r>
              <a:rPr lang="en-US" sz="2400" b="1" dirty="0" smtClean="0">
                <a:solidFill>
                  <a:schemeClr val="accent1"/>
                </a:solidFill>
              </a:rPr>
              <a:t>Maximum term 10 years, no reappointment for 3 years </a:t>
            </a:r>
          </a:p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Maximum Board strength 15, increased by special resolution</a:t>
            </a:r>
          </a:p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One director resident in India for 182 days in previous year </a:t>
            </a:r>
          </a:p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One women director in specified companies</a:t>
            </a:r>
          </a:p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Maximum 20 companies of which 10 may be public</a:t>
            </a:r>
          </a:p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Vacates office if not present for any meeting in 12 months</a:t>
            </a:r>
          </a:p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Duties prescribed </a:t>
            </a:r>
          </a:p>
          <a:p>
            <a:endParaRPr lang="en-IN" sz="2400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12150" cy="1306512"/>
          </a:xfrm>
        </p:spPr>
        <p:txBody>
          <a:bodyPr/>
          <a:lstStyle/>
          <a:p>
            <a:r>
              <a:rPr lang="en-US" dirty="0" smtClean="0"/>
              <a:t>Accounts and restructuring 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382000" cy="5592763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Dividend</a:t>
            </a:r>
          </a:p>
          <a:p>
            <a:pPr lvl="1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Transfer to reserves not required</a:t>
            </a:r>
          </a:p>
          <a:p>
            <a:pPr lvl="1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Interim dividend for loss making companies capped</a:t>
            </a:r>
          </a:p>
          <a:p>
            <a:pPr lvl="1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Payable only after compliance of issuance of deposit rules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Mergers &amp; restructuring</a:t>
            </a:r>
          </a:p>
          <a:p>
            <a:pPr lvl="1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Merger o Indian companies with foreign companies, jurisdiction to be notified</a:t>
            </a:r>
          </a:p>
          <a:p>
            <a:pPr lvl="1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Small and holding companies permitted without NCLT approval</a:t>
            </a:r>
          </a:p>
          <a:p>
            <a:pPr lvl="1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Exit option to dissenters , threshold for objection: 10 shareholders, 5%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creditors</a:t>
            </a:r>
          </a:p>
          <a:p>
            <a:pPr lvl="1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Statutory authorities have the right to object to the merger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Auditors, accounts and audit</a:t>
            </a:r>
            <a:endParaRPr lang="en-US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Rotation of partner and firm</a:t>
            </a:r>
          </a:p>
          <a:p>
            <a:pPr lvl="1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No non audit work directly or indirectly</a:t>
            </a:r>
          </a:p>
          <a:p>
            <a:pPr lvl="1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Liable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for penal action in case of fraud and collusion</a:t>
            </a:r>
          </a:p>
          <a:p>
            <a:pPr lvl="1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Consolidated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and stand alone statements, recasting allowed with tribunal approval</a:t>
            </a:r>
          </a:p>
          <a:p>
            <a:pPr lvl="1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Books may be maintained in electronic form;  uniform accounting year</a:t>
            </a:r>
          </a:p>
          <a:p>
            <a:pPr lvl="1"/>
            <a:endParaRPr lang="en-IN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2000" cy="1371600"/>
          </a:xfrm>
        </p:spPr>
        <p:txBody>
          <a:bodyPr/>
          <a:lstStyle/>
          <a:p>
            <a:r>
              <a:rPr lang="en-US" dirty="0" smtClean="0"/>
              <a:t>Issues and concerns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458200" cy="5211763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Scope for government rules: 417 places</a:t>
            </a:r>
          </a:p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Exemptions withdrawn for private companies</a:t>
            </a:r>
          </a:p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Mergers and amalgamations to be notified to all authorities</a:t>
            </a:r>
          </a:p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Scope of foreign company  very wide</a:t>
            </a:r>
          </a:p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Restriction of layering may inhibit infra projects</a:t>
            </a:r>
          </a:p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Independent directors only from data bank</a:t>
            </a:r>
          </a:p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Every company to have one Indian resident as director</a:t>
            </a:r>
          </a:p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Private placement restricted to 50, private companies allowed 200 members</a:t>
            </a:r>
          </a:p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Provisions not aligned with SEBI</a:t>
            </a:r>
          </a:p>
          <a:p>
            <a:endParaRPr lang="en-IN" sz="2400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1_Blank Presentation">
  <a:themeElements>
    <a:clrScheme name="">
      <a:dk1>
        <a:srgbClr val="FFFFFF"/>
      </a:dk1>
      <a:lt1>
        <a:srgbClr val="FFFFFF"/>
      </a:lt1>
      <a:dk2>
        <a:srgbClr val="000000"/>
      </a:dk2>
      <a:lt2>
        <a:srgbClr val="808080"/>
      </a:lt2>
      <a:accent1>
        <a:srgbClr val="033770"/>
      </a:accent1>
      <a:accent2>
        <a:srgbClr val="333399"/>
      </a:accent2>
      <a:accent3>
        <a:srgbClr val="FFFFFF"/>
      </a:accent3>
      <a:accent4>
        <a:srgbClr val="DADADA"/>
      </a:accent4>
      <a:accent5>
        <a:srgbClr val="AAAEBB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eorgia Italic" charset="0"/>
            <a:ea typeface="ヒラギノ明朝 ProN W3" charset="0"/>
            <a:cs typeface="ヒラギノ明朝 ProN W3" charset="0"/>
            <a:sym typeface="Georgia Ital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eorgia Italic" charset="0"/>
            <a:ea typeface="ヒラギノ明朝 ProN W3" charset="0"/>
            <a:cs typeface="ヒラギノ明朝 ProN W3" charset="0"/>
            <a:sym typeface="Georgia Italic" charset="0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8_Blank Presentation">
  <a:themeElements>
    <a:clrScheme name="">
      <a:dk1>
        <a:srgbClr val="FFFFFF"/>
      </a:dk1>
      <a:lt1>
        <a:srgbClr val="FFFFFF"/>
      </a:lt1>
      <a:dk2>
        <a:srgbClr val="000000"/>
      </a:dk2>
      <a:lt2>
        <a:srgbClr val="808080"/>
      </a:lt2>
      <a:accent1>
        <a:srgbClr val="033770"/>
      </a:accent1>
      <a:accent2>
        <a:srgbClr val="333399"/>
      </a:accent2>
      <a:accent3>
        <a:srgbClr val="FFFFFF"/>
      </a:accent3>
      <a:accent4>
        <a:srgbClr val="DADADA"/>
      </a:accent4>
      <a:accent5>
        <a:srgbClr val="AAAEBB"/>
      </a:accent5>
      <a:accent6>
        <a:srgbClr val="2D2D8A"/>
      </a:accent6>
      <a:hlink>
        <a:srgbClr val="009999"/>
      </a:hlink>
      <a:folHlink>
        <a:srgbClr val="99CC00"/>
      </a:folHlink>
    </a:clrScheme>
    <a:fontScheme name="2_Blank Presentation">
      <a:majorFont>
        <a:latin typeface="Georgia"/>
        <a:ea typeface="ヒラギノ明朝 ProN W3"/>
        <a:cs typeface="ヒラギノ明朝 ProN W3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eorgia Italic" charset="0"/>
            <a:ea typeface="ヒラギノ明朝 ProN W3" charset="0"/>
            <a:cs typeface="ヒラギノ明朝 ProN W3" charset="0"/>
            <a:sym typeface="Georgia Ital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eorgia Italic" charset="0"/>
            <a:ea typeface="ヒラギノ明朝 ProN W3" charset="0"/>
            <a:cs typeface="ヒラギノ明朝 ProN W3" charset="0"/>
            <a:sym typeface="Georgia Italic" charset="0"/>
          </a:defRPr>
        </a:defPPr>
      </a:lstStyle>
    </a:lnDef>
  </a:objectDefaults>
  <a:extraClrSchemeLst>
    <a:extraClrScheme>
      <a:clrScheme name="2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Blank Presentation">
  <a:themeElements>
    <a:clrScheme name="">
      <a:dk1>
        <a:srgbClr val="FFFFFF"/>
      </a:dk1>
      <a:lt1>
        <a:srgbClr val="FFFFFF"/>
      </a:lt1>
      <a:dk2>
        <a:srgbClr val="000000"/>
      </a:dk2>
      <a:lt2>
        <a:srgbClr val="808080"/>
      </a:lt2>
      <a:accent1>
        <a:srgbClr val="033770"/>
      </a:accent1>
      <a:accent2>
        <a:srgbClr val="333399"/>
      </a:accent2>
      <a:accent3>
        <a:srgbClr val="FFFFFF"/>
      </a:accent3>
      <a:accent4>
        <a:srgbClr val="DADADA"/>
      </a:accent4>
      <a:accent5>
        <a:srgbClr val="AAAEBB"/>
      </a:accent5>
      <a:accent6>
        <a:srgbClr val="2D2D8A"/>
      </a:accent6>
      <a:hlink>
        <a:srgbClr val="009999"/>
      </a:hlink>
      <a:folHlink>
        <a:srgbClr val="99CC00"/>
      </a:folHlink>
    </a:clrScheme>
    <a:fontScheme name="6_Blank Presentation">
      <a:majorFont>
        <a:latin typeface="Georgia"/>
        <a:ea typeface="ヒラギノ明朝 ProN W3"/>
        <a:cs typeface="ヒラギノ明朝 ProN W3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eorgia Italic" charset="0"/>
            <a:ea typeface="ヒラギノ明朝 ProN W3" charset="0"/>
            <a:cs typeface="ヒラギノ明朝 ProN W3" charset="0"/>
            <a:sym typeface="Georgia Ital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eorgia Italic" charset="0"/>
            <a:ea typeface="ヒラギノ明朝 ProN W3" charset="0"/>
            <a:cs typeface="ヒラギノ明朝 ProN W3" charset="0"/>
            <a:sym typeface="Georgia Italic" charset="0"/>
          </a:defRPr>
        </a:defPPr>
      </a:lstStyle>
    </a:lnDef>
  </a:objectDefaults>
  <a:extraClrSchemeLst>
    <a:extraClrScheme>
      <a:clrScheme name="6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Blank Presentation">
  <a:themeElements>
    <a:clrScheme name="">
      <a:dk1>
        <a:srgbClr val="FFFFFF"/>
      </a:dk1>
      <a:lt1>
        <a:srgbClr val="FFFFFF"/>
      </a:lt1>
      <a:dk2>
        <a:srgbClr val="000000"/>
      </a:dk2>
      <a:lt2>
        <a:srgbClr val="808080"/>
      </a:lt2>
      <a:accent1>
        <a:srgbClr val="033770"/>
      </a:accent1>
      <a:accent2>
        <a:srgbClr val="333399"/>
      </a:accent2>
      <a:accent3>
        <a:srgbClr val="FFFFFF"/>
      </a:accent3>
      <a:accent4>
        <a:srgbClr val="DADADA"/>
      </a:accent4>
      <a:accent5>
        <a:srgbClr val="AAAEBB"/>
      </a:accent5>
      <a:accent6>
        <a:srgbClr val="2D2D8A"/>
      </a:accent6>
      <a:hlink>
        <a:srgbClr val="009999"/>
      </a:hlink>
      <a:folHlink>
        <a:srgbClr val="99CC00"/>
      </a:folHlink>
    </a:clrScheme>
    <a:fontScheme name="2_Blank Presentation">
      <a:majorFont>
        <a:latin typeface="Georgia"/>
        <a:ea typeface="ヒラギノ明朝 ProN W3"/>
        <a:cs typeface="ヒラギノ明朝 ProN W3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eorgia Italic" charset="0"/>
            <a:ea typeface="ヒラギノ明朝 ProN W3" charset="0"/>
            <a:cs typeface="ヒラギノ明朝 ProN W3" charset="0"/>
            <a:sym typeface="Georgia Ital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eorgia Italic" charset="0"/>
            <a:ea typeface="ヒラギノ明朝 ProN W3" charset="0"/>
            <a:cs typeface="ヒラギノ明朝 ProN W3" charset="0"/>
            <a:sym typeface="Georgia Italic" charset="0"/>
          </a:defRPr>
        </a:defPPr>
      </a:lstStyle>
    </a:lnDef>
  </a:objectDefaults>
  <a:extraClrSchemeLst>
    <a:extraClrScheme>
      <a:clrScheme name="2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9_Blank Presentation">
  <a:themeElements>
    <a:clrScheme name="">
      <a:dk1>
        <a:srgbClr val="FFFFFF"/>
      </a:dk1>
      <a:lt1>
        <a:srgbClr val="FFFFFF"/>
      </a:lt1>
      <a:dk2>
        <a:srgbClr val="000000"/>
      </a:dk2>
      <a:lt2>
        <a:srgbClr val="808080"/>
      </a:lt2>
      <a:accent1>
        <a:srgbClr val="033770"/>
      </a:accent1>
      <a:accent2>
        <a:srgbClr val="333399"/>
      </a:accent2>
      <a:accent3>
        <a:srgbClr val="FFFFFF"/>
      </a:accent3>
      <a:accent4>
        <a:srgbClr val="DADADA"/>
      </a:accent4>
      <a:accent5>
        <a:srgbClr val="AAAEBB"/>
      </a:accent5>
      <a:accent6>
        <a:srgbClr val="2D2D8A"/>
      </a:accent6>
      <a:hlink>
        <a:srgbClr val="009999"/>
      </a:hlink>
      <a:folHlink>
        <a:srgbClr val="99CC00"/>
      </a:folHlink>
    </a:clrScheme>
    <a:fontScheme name="2_Blank Presentation">
      <a:majorFont>
        <a:latin typeface="Georgia"/>
        <a:ea typeface="ヒラギノ明朝 ProN W3"/>
        <a:cs typeface="ヒラギノ明朝 ProN W3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eorgia Italic" charset="0"/>
            <a:ea typeface="ヒラギノ明朝 ProN W3" charset="0"/>
            <a:cs typeface="ヒラギノ明朝 ProN W3" charset="0"/>
            <a:sym typeface="Georgia Ital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eorgia Italic" charset="0"/>
            <a:ea typeface="ヒラギノ明朝 ProN W3" charset="0"/>
            <a:cs typeface="ヒラギノ明朝 ProN W3" charset="0"/>
            <a:sym typeface="Georgia Italic" charset="0"/>
          </a:defRPr>
        </a:defPPr>
      </a:lstStyle>
    </a:lnDef>
  </a:objectDefaults>
  <a:extraClrSchemeLst>
    <a:extraClrScheme>
      <a:clrScheme name="2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0_Blank Presentation">
  <a:themeElements>
    <a:clrScheme name="">
      <a:dk1>
        <a:srgbClr val="FFFFFF"/>
      </a:dk1>
      <a:lt1>
        <a:srgbClr val="FFFFFF"/>
      </a:lt1>
      <a:dk2>
        <a:srgbClr val="000000"/>
      </a:dk2>
      <a:lt2>
        <a:srgbClr val="808080"/>
      </a:lt2>
      <a:accent1>
        <a:srgbClr val="033770"/>
      </a:accent1>
      <a:accent2>
        <a:srgbClr val="333399"/>
      </a:accent2>
      <a:accent3>
        <a:srgbClr val="FFFFFF"/>
      </a:accent3>
      <a:accent4>
        <a:srgbClr val="DADADA"/>
      </a:accent4>
      <a:accent5>
        <a:srgbClr val="AAAEBB"/>
      </a:accent5>
      <a:accent6>
        <a:srgbClr val="2D2D8A"/>
      </a:accent6>
      <a:hlink>
        <a:srgbClr val="009999"/>
      </a:hlink>
      <a:folHlink>
        <a:srgbClr val="99CC00"/>
      </a:folHlink>
    </a:clrScheme>
    <a:fontScheme name="2_Blank Presentation">
      <a:majorFont>
        <a:latin typeface="Georgia"/>
        <a:ea typeface="ヒラギノ明朝 ProN W3"/>
        <a:cs typeface="ヒラギノ明朝 ProN W3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eorgia Italic" charset="0"/>
            <a:ea typeface="ヒラギノ明朝 ProN W3" charset="0"/>
            <a:cs typeface="ヒラギノ明朝 ProN W3" charset="0"/>
            <a:sym typeface="Georgia Ital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eorgia Italic" charset="0"/>
            <a:ea typeface="ヒラギノ明朝 ProN W3" charset="0"/>
            <a:cs typeface="ヒラギノ明朝 ProN W3" charset="0"/>
            <a:sym typeface="Georgia Italic" charset="0"/>
          </a:defRPr>
        </a:defPPr>
      </a:lstStyle>
    </a:lnDef>
  </a:objectDefaults>
  <a:extraClrSchemeLst>
    <a:extraClrScheme>
      <a:clrScheme name="2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Blank Presentation">
  <a:themeElements>
    <a:clrScheme name="">
      <a:dk1>
        <a:srgbClr val="FFFFFF"/>
      </a:dk1>
      <a:lt1>
        <a:srgbClr val="FFFFFF"/>
      </a:lt1>
      <a:dk2>
        <a:srgbClr val="000000"/>
      </a:dk2>
      <a:lt2>
        <a:srgbClr val="808080"/>
      </a:lt2>
      <a:accent1>
        <a:srgbClr val="033770"/>
      </a:accent1>
      <a:accent2>
        <a:srgbClr val="333399"/>
      </a:accent2>
      <a:accent3>
        <a:srgbClr val="FFFFFF"/>
      </a:accent3>
      <a:accent4>
        <a:srgbClr val="DADADA"/>
      </a:accent4>
      <a:accent5>
        <a:srgbClr val="AAAEBB"/>
      </a:accent5>
      <a:accent6>
        <a:srgbClr val="2D2D8A"/>
      </a:accent6>
      <a:hlink>
        <a:srgbClr val="009999"/>
      </a:hlink>
      <a:folHlink>
        <a:srgbClr val="99CC00"/>
      </a:folHlink>
    </a:clrScheme>
    <a:fontScheme name="3_Blank Presentation">
      <a:majorFont>
        <a:latin typeface="Georgia"/>
        <a:ea typeface="ヒラギノ明朝 ProN W3"/>
        <a:cs typeface="ヒラギノ明朝 ProN W3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eorgia Italic" charset="0"/>
            <a:ea typeface="ヒラギノ明朝 ProN W3" charset="0"/>
            <a:cs typeface="ヒラギノ明朝 ProN W3" charset="0"/>
            <a:sym typeface="Georgia Ital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eorgia Italic" charset="0"/>
            <a:ea typeface="ヒラギノ明朝 ProN W3" charset="0"/>
            <a:cs typeface="ヒラギノ明朝 ProN W3" charset="0"/>
            <a:sym typeface="Georgia Italic" charset="0"/>
          </a:defRPr>
        </a:defPPr>
      </a:lstStyle>
    </a:lnDef>
  </a:objectDefaults>
  <a:extraClrSchemeLst>
    <a:extraClrScheme>
      <a:clrScheme name="3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2_Blank Presentation">
  <a:themeElements>
    <a:clrScheme name="">
      <a:dk1>
        <a:srgbClr val="FFFFFF"/>
      </a:dk1>
      <a:lt1>
        <a:srgbClr val="FFFFFF"/>
      </a:lt1>
      <a:dk2>
        <a:srgbClr val="000000"/>
      </a:dk2>
      <a:lt2>
        <a:srgbClr val="808080"/>
      </a:lt2>
      <a:accent1>
        <a:srgbClr val="033770"/>
      </a:accent1>
      <a:accent2>
        <a:srgbClr val="333399"/>
      </a:accent2>
      <a:accent3>
        <a:srgbClr val="FFFFFF"/>
      </a:accent3>
      <a:accent4>
        <a:srgbClr val="DADADA"/>
      </a:accent4>
      <a:accent5>
        <a:srgbClr val="AAAEBB"/>
      </a:accent5>
      <a:accent6>
        <a:srgbClr val="2D2D8A"/>
      </a:accent6>
      <a:hlink>
        <a:srgbClr val="009999"/>
      </a:hlink>
      <a:folHlink>
        <a:srgbClr val="99CC00"/>
      </a:folHlink>
    </a:clrScheme>
    <a:fontScheme name="2_Blank Presentation">
      <a:majorFont>
        <a:latin typeface="Georgia"/>
        <a:ea typeface="ヒラギノ明朝 ProN W3"/>
        <a:cs typeface="ヒラギノ明朝 ProN W3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eorgia Italic" charset="0"/>
            <a:ea typeface="ヒラギノ明朝 ProN W3" charset="0"/>
            <a:cs typeface="ヒラギノ明朝 ProN W3" charset="0"/>
            <a:sym typeface="Georgia Ital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eorgia Italic" charset="0"/>
            <a:ea typeface="ヒラギノ明朝 ProN W3" charset="0"/>
            <a:cs typeface="ヒラギノ明朝 ProN W3" charset="0"/>
            <a:sym typeface="Georgia Italic" charset="0"/>
          </a:defRPr>
        </a:defPPr>
      </a:lstStyle>
    </a:lnDef>
  </a:objectDefaults>
  <a:extraClrSchemeLst>
    <a:extraClrScheme>
      <a:clrScheme name="2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5_Blank Presentation">
  <a:themeElements>
    <a:clrScheme name="">
      <a:dk1>
        <a:srgbClr val="FFFFFF"/>
      </a:dk1>
      <a:lt1>
        <a:srgbClr val="FFFFFF"/>
      </a:lt1>
      <a:dk2>
        <a:srgbClr val="000000"/>
      </a:dk2>
      <a:lt2>
        <a:srgbClr val="808080"/>
      </a:lt2>
      <a:accent1>
        <a:srgbClr val="033770"/>
      </a:accent1>
      <a:accent2>
        <a:srgbClr val="333399"/>
      </a:accent2>
      <a:accent3>
        <a:srgbClr val="FFFFFF"/>
      </a:accent3>
      <a:accent4>
        <a:srgbClr val="DADADA"/>
      </a:accent4>
      <a:accent5>
        <a:srgbClr val="AAAEBB"/>
      </a:accent5>
      <a:accent6>
        <a:srgbClr val="2D2D8A"/>
      </a:accent6>
      <a:hlink>
        <a:srgbClr val="009999"/>
      </a:hlink>
      <a:folHlink>
        <a:srgbClr val="99CC00"/>
      </a:folHlink>
    </a:clrScheme>
    <a:fontScheme name="2_Blank Presentation">
      <a:majorFont>
        <a:latin typeface="Georgia"/>
        <a:ea typeface="ヒラギノ明朝 ProN W3"/>
        <a:cs typeface="ヒラギノ明朝 ProN W3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eorgia Italic" charset="0"/>
            <a:ea typeface="ヒラギノ明朝 ProN W3" charset="0"/>
            <a:cs typeface="ヒラギノ明朝 ProN W3" charset="0"/>
            <a:sym typeface="Georgia Ital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eorgia Italic" charset="0"/>
            <a:ea typeface="ヒラギノ明朝 ProN W3" charset="0"/>
            <a:cs typeface="ヒラギノ明朝 ProN W3" charset="0"/>
            <a:sym typeface="Georgia Italic" charset="0"/>
          </a:defRPr>
        </a:defPPr>
      </a:lstStyle>
    </a:lnDef>
  </a:objectDefaults>
  <a:extraClrSchemeLst>
    <a:extraClrScheme>
      <a:clrScheme name="2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7_Blank Presentation">
  <a:themeElements>
    <a:clrScheme name="">
      <a:dk1>
        <a:srgbClr val="FFFFFF"/>
      </a:dk1>
      <a:lt1>
        <a:srgbClr val="FFFFFF"/>
      </a:lt1>
      <a:dk2>
        <a:srgbClr val="000000"/>
      </a:dk2>
      <a:lt2>
        <a:srgbClr val="808080"/>
      </a:lt2>
      <a:accent1>
        <a:srgbClr val="033770"/>
      </a:accent1>
      <a:accent2>
        <a:srgbClr val="333399"/>
      </a:accent2>
      <a:accent3>
        <a:srgbClr val="FFFFFF"/>
      </a:accent3>
      <a:accent4>
        <a:srgbClr val="DADADA"/>
      </a:accent4>
      <a:accent5>
        <a:srgbClr val="AAAEBB"/>
      </a:accent5>
      <a:accent6>
        <a:srgbClr val="2D2D8A"/>
      </a:accent6>
      <a:hlink>
        <a:srgbClr val="009999"/>
      </a:hlink>
      <a:folHlink>
        <a:srgbClr val="99CC00"/>
      </a:folHlink>
    </a:clrScheme>
    <a:fontScheme name="2_Blank Presentation">
      <a:majorFont>
        <a:latin typeface="Georgia"/>
        <a:ea typeface="ヒラギノ明朝 ProN W3"/>
        <a:cs typeface="ヒラギノ明朝 ProN W3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eorgia Italic" charset="0"/>
            <a:ea typeface="ヒラギノ明朝 ProN W3" charset="0"/>
            <a:cs typeface="ヒラギノ明朝 ProN W3" charset="0"/>
            <a:sym typeface="Georgia Ital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eorgia Italic" charset="0"/>
            <a:ea typeface="ヒラギノ明朝 ProN W3" charset="0"/>
            <a:cs typeface="ヒラギノ明朝 ProN W3" charset="0"/>
            <a:sym typeface="Georgia Italic" charset="0"/>
          </a:defRPr>
        </a:defPPr>
      </a:lstStyle>
    </a:lnDef>
  </a:objectDefaults>
  <a:extraClrSchemeLst>
    <a:extraClrScheme>
      <a:clrScheme name="2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L&amp;S PPT Template_2012</Template>
  <TotalTime>682</TotalTime>
  <Words>852</Words>
  <Application>Microsoft Office PowerPoint</Application>
  <PresentationFormat>On-screen Show (4:3)</PresentationFormat>
  <Paragraphs>101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10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1_Blank Presentation</vt:lpstr>
      <vt:lpstr>6_Blank Presentation</vt:lpstr>
      <vt:lpstr>4_Blank Presentation</vt:lpstr>
      <vt:lpstr>9_Blank Presentation</vt:lpstr>
      <vt:lpstr>10_Blank Presentation</vt:lpstr>
      <vt:lpstr>3_Blank Presentation</vt:lpstr>
      <vt:lpstr>2_Blank Presentation</vt:lpstr>
      <vt:lpstr>5_Blank Presentation</vt:lpstr>
      <vt:lpstr>7_Blank Presentation</vt:lpstr>
      <vt:lpstr>8_Blank Presentation</vt:lpstr>
      <vt:lpstr>Companies Act 2013: new concepts </vt:lpstr>
      <vt:lpstr> Definitions: 94</vt:lpstr>
      <vt:lpstr>New concepts </vt:lpstr>
      <vt:lpstr> Private and public companies </vt:lpstr>
      <vt:lpstr>Stakeholder protection rights </vt:lpstr>
      <vt:lpstr>Stakeholder protection </vt:lpstr>
      <vt:lpstr>Board</vt:lpstr>
      <vt:lpstr>Accounts and restructuring  </vt:lpstr>
      <vt:lpstr>Issues and concerns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Vijaya Sampath</cp:lastModifiedBy>
  <cp:revision>90</cp:revision>
  <dcterms:created xsi:type="dcterms:W3CDTF">2012-09-04T11:28:37Z</dcterms:created>
  <dcterms:modified xsi:type="dcterms:W3CDTF">2013-09-11T14:40:52Z</dcterms:modified>
</cp:coreProperties>
</file>