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89" r:id="rId2"/>
    <p:sldId id="328" r:id="rId3"/>
    <p:sldId id="329" r:id="rId4"/>
    <p:sldId id="325" r:id="rId5"/>
    <p:sldId id="326" r:id="rId6"/>
    <p:sldId id="342" r:id="rId7"/>
    <p:sldId id="345" r:id="rId8"/>
    <p:sldId id="339" r:id="rId9"/>
    <p:sldId id="327" r:id="rId10"/>
    <p:sldId id="323" r:id="rId11"/>
    <p:sldId id="324" r:id="rId12"/>
    <p:sldId id="302" r:id="rId13"/>
    <p:sldId id="288" r:id="rId14"/>
    <p:sldId id="260" r:id="rId15"/>
    <p:sldId id="313" r:id="rId16"/>
    <p:sldId id="266" r:id="rId17"/>
    <p:sldId id="267" r:id="rId18"/>
    <p:sldId id="268" r:id="rId19"/>
    <p:sldId id="269" r:id="rId20"/>
    <p:sldId id="270" r:id="rId21"/>
    <p:sldId id="305" r:id="rId22"/>
    <p:sldId id="352" r:id="rId23"/>
    <p:sldId id="350" r:id="rId24"/>
    <p:sldId id="343" r:id="rId25"/>
    <p:sldId id="310" r:id="rId26"/>
    <p:sldId id="35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AC00"/>
    <a:srgbClr val="99CCFF"/>
    <a:srgbClr val="DD6909"/>
    <a:srgbClr val="C89800"/>
    <a:srgbClr val="FFFFFF"/>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24" autoAdjust="0"/>
  </p:normalViewPr>
  <p:slideViewPr>
    <p:cSldViewPr>
      <p:cViewPr>
        <p:scale>
          <a:sx n="100" d="100"/>
          <a:sy n="100" d="100"/>
        </p:scale>
        <p:origin x="-294"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17B98-C992-4595-A3FB-9A6E2A6E5380}"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F83259C2-C2F4-4B6E-91E0-060E424F1929}">
      <dgm:prSet phldrT="[Text]" custT="1"/>
      <dgm:spPr/>
      <dgm:t>
        <a:bodyPr/>
        <a:lstStyle/>
        <a:p>
          <a:r>
            <a:rPr lang="en-US" sz="2400" b="1" dirty="0" smtClean="0"/>
            <a:t>Circa 2007</a:t>
          </a:r>
          <a:endParaRPr lang="en-US" sz="2400" b="1" dirty="0"/>
        </a:p>
      </dgm:t>
    </dgm:pt>
    <dgm:pt modelId="{2EBA7288-02EF-4B44-8D72-D91453B64A7E}" type="parTrans" cxnId="{B66E08A1-94EE-41AC-8F65-8433FDB8CF1D}">
      <dgm:prSet/>
      <dgm:spPr/>
      <dgm:t>
        <a:bodyPr/>
        <a:lstStyle/>
        <a:p>
          <a:endParaRPr lang="en-US" sz="1400"/>
        </a:p>
      </dgm:t>
    </dgm:pt>
    <dgm:pt modelId="{69512128-8949-4EC2-8459-5C7809003062}" type="sibTrans" cxnId="{B66E08A1-94EE-41AC-8F65-8433FDB8CF1D}">
      <dgm:prSet/>
      <dgm:spPr/>
      <dgm:t>
        <a:bodyPr/>
        <a:lstStyle/>
        <a:p>
          <a:endParaRPr lang="en-US" sz="1400"/>
        </a:p>
      </dgm:t>
    </dgm:pt>
    <dgm:pt modelId="{D7961A54-77FA-4A5A-9DC5-FB37DD3CF22E}">
      <dgm:prSet phldrT="[Text]" custT="1"/>
      <dgm:spPr/>
      <dgm:t>
        <a:bodyPr/>
        <a:lstStyle/>
        <a:p>
          <a:pPr algn="l"/>
          <a:r>
            <a:rPr lang="en-US" sz="1600" b="1" dirty="0" smtClean="0"/>
            <a:t>Decreasing Operating Margins </a:t>
          </a:r>
          <a:endParaRPr lang="en-US" sz="1600" b="1" dirty="0"/>
        </a:p>
      </dgm:t>
    </dgm:pt>
    <dgm:pt modelId="{4D41332F-00EB-4A93-9B02-70AC17312152}" type="parTrans" cxnId="{C2E5358D-BBEA-4175-813C-5D6350AA2FCB}">
      <dgm:prSet/>
      <dgm:spPr/>
      <dgm:t>
        <a:bodyPr/>
        <a:lstStyle/>
        <a:p>
          <a:endParaRPr lang="en-US" sz="1400"/>
        </a:p>
      </dgm:t>
    </dgm:pt>
    <dgm:pt modelId="{DD9F4BDA-0D0E-42CF-9529-35E070744E4E}" type="sibTrans" cxnId="{C2E5358D-BBEA-4175-813C-5D6350AA2FCB}">
      <dgm:prSet/>
      <dgm:spPr/>
      <dgm:t>
        <a:bodyPr/>
        <a:lstStyle/>
        <a:p>
          <a:endParaRPr lang="en-US" sz="1400"/>
        </a:p>
      </dgm:t>
    </dgm:pt>
    <dgm:pt modelId="{F8203D75-C0E4-4263-8799-DACE4C235B2E}">
      <dgm:prSet phldrT="[Text]" custT="1"/>
      <dgm:spPr/>
      <dgm:t>
        <a:bodyPr/>
        <a:lstStyle/>
        <a:p>
          <a:pPr algn="l"/>
          <a:r>
            <a:rPr lang="en-US" sz="1600" b="1" dirty="0" smtClean="0"/>
            <a:t>Declining Customer Ratings </a:t>
          </a:r>
          <a:endParaRPr lang="en-US" sz="1600" b="1" dirty="0"/>
        </a:p>
      </dgm:t>
    </dgm:pt>
    <dgm:pt modelId="{D26584CF-1107-428A-B2BB-907B69FC866E}" type="parTrans" cxnId="{064CB9E6-BFB3-4F99-B955-9B005CCA0A83}">
      <dgm:prSet/>
      <dgm:spPr/>
      <dgm:t>
        <a:bodyPr/>
        <a:lstStyle/>
        <a:p>
          <a:endParaRPr lang="en-US" sz="1400"/>
        </a:p>
      </dgm:t>
    </dgm:pt>
    <dgm:pt modelId="{D636809C-592A-4A6A-8240-3CF73B2A37C4}" type="sibTrans" cxnId="{064CB9E6-BFB3-4F99-B955-9B005CCA0A83}">
      <dgm:prSet/>
      <dgm:spPr/>
      <dgm:t>
        <a:bodyPr/>
        <a:lstStyle/>
        <a:p>
          <a:endParaRPr lang="en-US" sz="1400"/>
        </a:p>
      </dgm:t>
    </dgm:pt>
    <dgm:pt modelId="{002C696A-F9BD-4C6C-A4A1-9B9DBD518E11}">
      <dgm:prSet phldrT="[Text]" custT="1"/>
      <dgm:spPr/>
      <dgm:t>
        <a:bodyPr/>
        <a:lstStyle/>
        <a:p>
          <a:r>
            <a:rPr lang="en-US" sz="2400" b="1" dirty="0" smtClean="0"/>
            <a:t>In Jan 2008</a:t>
          </a:r>
          <a:endParaRPr lang="en-US" sz="2400" b="1" dirty="0"/>
        </a:p>
      </dgm:t>
    </dgm:pt>
    <dgm:pt modelId="{5F5AA89D-BF5C-4E1E-8EFF-05948C61B285}" type="parTrans" cxnId="{3F11F675-FADF-465A-9A7D-C5F6FFF84DAC}">
      <dgm:prSet/>
      <dgm:spPr/>
      <dgm:t>
        <a:bodyPr/>
        <a:lstStyle/>
        <a:p>
          <a:endParaRPr lang="en-US" sz="1400"/>
        </a:p>
      </dgm:t>
    </dgm:pt>
    <dgm:pt modelId="{A57BBE17-F3AE-4F9F-A74B-D2FDBE79AE8E}" type="sibTrans" cxnId="{3F11F675-FADF-465A-9A7D-C5F6FFF84DAC}">
      <dgm:prSet/>
      <dgm:spPr/>
      <dgm:t>
        <a:bodyPr/>
        <a:lstStyle/>
        <a:p>
          <a:endParaRPr lang="en-US" sz="1400"/>
        </a:p>
      </dgm:t>
    </dgm:pt>
    <dgm:pt modelId="{41E164B2-2406-43B4-B66C-E769A1FF5CA5}">
      <dgm:prSet phldrT="[Text]" custT="1"/>
      <dgm:spPr/>
      <dgm:t>
        <a:bodyPr/>
        <a:lstStyle/>
        <a:p>
          <a:pPr algn="l"/>
          <a:r>
            <a:rPr lang="en-US" sz="1600" b="1" i="1" dirty="0" smtClean="0"/>
            <a:t>Founder Howard Schultz returns as the CEO </a:t>
          </a:r>
          <a:endParaRPr lang="en-US" sz="1600" b="1" dirty="0"/>
        </a:p>
      </dgm:t>
    </dgm:pt>
    <dgm:pt modelId="{38C89CA7-97D5-48DE-BEE3-377E77CAE562}" type="parTrans" cxnId="{A12D5735-E8C1-488C-B808-BD61211898AD}">
      <dgm:prSet/>
      <dgm:spPr/>
      <dgm:t>
        <a:bodyPr/>
        <a:lstStyle/>
        <a:p>
          <a:endParaRPr lang="en-US" sz="1400"/>
        </a:p>
      </dgm:t>
    </dgm:pt>
    <dgm:pt modelId="{A0BC1422-0B61-4E3C-8D4F-4AAB44BCF019}" type="sibTrans" cxnId="{A12D5735-E8C1-488C-B808-BD61211898AD}">
      <dgm:prSet/>
      <dgm:spPr/>
      <dgm:t>
        <a:bodyPr/>
        <a:lstStyle/>
        <a:p>
          <a:endParaRPr lang="en-US" sz="1400"/>
        </a:p>
      </dgm:t>
    </dgm:pt>
    <dgm:pt modelId="{E9B32245-0C59-4761-8159-D7E2FB9AB32C}">
      <dgm:prSet phldrT="[Text]" custT="1"/>
      <dgm:spPr/>
      <dgm:t>
        <a:bodyPr/>
        <a:lstStyle/>
        <a:p>
          <a:pPr algn="l"/>
          <a:r>
            <a:rPr lang="en-US" sz="1600" b="1" dirty="0" smtClean="0"/>
            <a:t>Emphasized returning to the original values  </a:t>
          </a:r>
          <a:endParaRPr lang="en-US" sz="1600" b="1" dirty="0"/>
        </a:p>
      </dgm:t>
    </dgm:pt>
    <dgm:pt modelId="{0BC0A3F6-35B6-41A2-91FC-ADF8A32C61CF}" type="parTrans" cxnId="{6839E7FF-46DE-4595-8694-5B52756607FD}">
      <dgm:prSet/>
      <dgm:spPr/>
      <dgm:t>
        <a:bodyPr/>
        <a:lstStyle/>
        <a:p>
          <a:endParaRPr lang="en-US" sz="1400"/>
        </a:p>
      </dgm:t>
    </dgm:pt>
    <dgm:pt modelId="{207EB0ED-59A8-47B3-9A96-459FD0AFC611}" type="sibTrans" cxnId="{6839E7FF-46DE-4595-8694-5B52756607FD}">
      <dgm:prSet/>
      <dgm:spPr/>
      <dgm:t>
        <a:bodyPr/>
        <a:lstStyle/>
        <a:p>
          <a:endParaRPr lang="en-US" sz="1400"/>
        </a:p>
      </dgm:t>
    </dgm:pt>
    <dgm:pt modelId="{02770BFB-82E3-4EDB-B075-142B730E4D29}">
      <dgm:prSet phldrT="[Text]" custT="1"/>
      <dgm:spPr/>
      <dgm:t>
        <a:bodyPr/>
        <a:lstStyle/>
        <a:p>
          <a:r>
            <a:rPr lang="en-US" sz="2400" b="1" dirty="0" smtClean="0"/>
            <a:t>2014</a:t>
          </a:r>
          <a:endParaRPr lang="en-US" sz="2400" b="1" dirty="0"/>
        </a:p>
      </dgm:t>
    </dgm:pt>
    <dgm:pt modelId="{228C81D5-17EA-4DE5-8BBE-8C46139D4B27}" type="parTrans" cxnId="{46DC6FF2-DF15-4EEC-A4C6-ED71741C3367}">
      <dgm:prSet/>
      <dgm:spPr/>
      <dgm:t>
        <a:bodyPr/>
        <a:lstStyle/>
        <a:p>
          <a:endParaRPr lang="en-US" sz="1400"/>
        </a:p>
      </dgm:t>
    </dgm:pt>
    <dgm:pt modelId="{C8A290B2-9D7F-4392-91CC-F5631BE672E4}" type="sibTrans" cxnId="{46DC6FF2-DF15-4EEC-A4C6-ED71741C3367}">
      <dgm:prSet/>
      <dgm:spPr/>
      <dgm:t>
        <a:bodyPr/>
        <a:lstStyle/>
        <a:p>
          <a:endParaRPr lang="en-US" sz="1400"/>
        </a:p>
      </dgm:t>
    </dgm:pt>
    <dgm:pt modelId="{FF788CF6-6D60-495A-A89A-547C3765F892}">
      <dgm:prSet phldrT="[Text]" custT="1"/>
      <dgm:spPr/>
      <dgm:t>
        <a:bodyPr/>
        <a:lstStyle/>
        <a:p>
          <a:pPr algn="l"/>
          <a:r>
            <a:rPr lang="en-US" sz="1600" b="1" dirty="0" smtClean="0"/>
            <a:t>More than 23000 stores</a:t>
          </a:r>
          <a:endParaRPr lang="en-US" sz="1600" b="1" dirty="0"/>
        </a:p>
      </dgm:t>
    </dgm:pt>
    <dgm:pt modelId="{24C3B439-3112-4928-A8AE-E508165B6BC5}" type="parTrans" cxnId="{07177D86-F917-48EB-B11E-B20469F0A906}">
      <dgm:prSet/>
      <dgm:spPr/>
      <dgm:t>
        <a:bodyPr/>
        <a:lstStyle/>
        <a:p>
          <a:endParaRPr lang="en-US" sz="1400"/>
        </a:p>
      </dgm:t>
    </dgm:pt>
    <dgm:pt modelId="{4059BA8A-011C-49C9-B2CC-CD3F8A6C4910}" type="sibTrans" cxnId="{07177D86-F917-48EB-B11E-B20469F0A906}">
      <dgm:prSet/>
      <dgm:spPr/>
      <dgm:t>
        <a:bodyPr/>
        <a:lstStyle/>
        <a:p>
          <a:endParaRPr lang="en-US" sz="1400"/>
        </a:p>
      </dgm:t>
    </dgm:pt>
    <dgm:pt modelId="{91A5A6BA-240D-4D9D-A1F5-707618C78E2A}">
      <dgm:prSet phldrT="[Text]" custT="1"/>
      <dgm:spPr/>
      <dgm:t>
        <a:bodyPr/>
        <a:lstStyle/>
        <a:p>
          <a:pPr algn="l"/>
          <a:r>
            <a:rPr lang="en-US" sz="1600" b="1" dirty="0" smtClean="0"/>
            <a:t>Revenue of more than US $ 15 </a:t>
          </a:r>
          <a:r>
            <a:rPr lang="en-US" sz="1600" b="1" dirty="0" err="1" smtClean="0"/>
            <a:t>Bn</a:t>
          </a:r>
          <a:r>
            <a:rPr lang="en-US" sz="1600" b="1" dirty="0" smtClean="0"/>
            <a:t> </a:t>
          </a:r>
          <a:endParaRPr lang="en-US" sz="1600" b="1" dirty="0"/>
        </a:p>
      </dgm:t>
    </dgm:pt>
    <dgm:pt modelId="{B2F32199-CFDA-47E3-973B-4B5DBA357B6F}" type="parTrans" cxnId="{2A1CE346-CE54-488B-8F1E-CF29CE734D8B}">
      <dgm:prSet/>
      <dgm:spPr/>
      <dgm:t>
        <a:bodyPr/>
        <a:lstStyle/>
        <a:p>
          <a:endParaRPr lang="en-US" sz="1400"/>
        </a:p>
      </dgm:t>
    </dgm:pt>
    <dgm:pt modelId="{5A3EF9BE-D258-4576-9245-F32195623838}" type="sibTrans" cxnId="{2A1CE346-CE54-488B-8F1E-CF29CE734D8B}">
      <dgm:prSet/>
      <dgm:spPr/>
      <dgm:t>
        <a:bodyPr/>
        <a:lstStyle/>
        <a:p>
          <a:endParaRPr lang="en-US" sz="1400"/>
        </a:p>
      </dgm:t>
    </dgm:pt>
    <dgm:pt modelId="{18EA38B7-BF0D-48D2-8871-E61B64E4BFF2}">
      <dgm:prSet custT="1"/>
      <dgm:spPr/>
      <dgm:t>
        <a:bodyPr/>
        <a:lstStyle/>
        <a:p>
          <a:pPr algn="l"/>
          <a:r>
            <a:rPr lang="en-US" sz="1600" b="1" dirty="0" smtClean="0"/>
            <a:t>Devoted time to intensive staff retraining</a:t>
          </a:r>
        </a:p>
      </dgm:t>
    </dgm:pt>
    <dgm:pt modelId="{8D7E0B93-5DCD-4A69-B8F4-5238CF5298B3}" type="parTrans" cxnId="{1F4C3AAE-5CA5-4465-BC14-02C110C01DD8}">
      <dgm:prSet/>
      <dgm:spPr/>
      <dgm:t>
        <a:bodyPr/>
        <a:lstStyle/>
        <a:p>
          <a:endParaRPr lang="en-US"/>
        </a:p>
      </dgm:t>
    </dgm:pt>
    <dgm:pt modelId="{5B00AABE-DAFF-4299-8347-45573ABC33F8}" type="sibTrans" cxnId="{1F4C3AAE-5CA5-4465-BC14-02C110C01DD8}">
      <dgm:prSet/>
      <dgm:spPr/>
      <dgm:t>
        <a:bodyPr/>
        <a:lstStyle/>
        <a:p>
          <a:endParaRPr lang="en-US"/>
        </a:p>
      </dgm:t>
    </dgm:pt>
    <dgm:pt modelId="{7028FDA2-E100-4CFE-A47A-C57E7395507B}">
      <dgm:prSet custT="1"/>
      <dgm:spPr/>
      <dgm:t>
        <a:bodyPr/>
        <a:lstStyle/>
        <a:p>
          <a:pPr algn="l"/>
          <a:r>
            <a:rPr lang="en-US" sz="1600" b="1" dirty="0" smtClean="0"/>
            <a:t>Focused on inspiring employees/partners</a:t>
          </a:r>
        </a:p>
      </dgm:t>
    </dgm:pt>
    <dgm:pt modelId="{3B6BCFBB-6031-47ED-855B-E51E6C122963}" type="parTrans" cxnId="{C7B419AF-0433-4819-8D3F-A501F32FF7DF}">
      <dgm:prSet/>
      <dgm:spPr/>
      <dgm:t>
        <a:bodyPr/>
        <a:lstStyle/>
        <a:p>
          <a:endParaRPr lang="en-US"/>
        </a:p>
      </dgm:t>
    </dgm:pt>
    <dgm:pt modelId="{C79AA19E-8758-43AC-AE88-59364A22B5AD}" type="sibTrans" cxnId="{C7B419AF-0433-4819-8D3F-A501F32FF7DF}">
      <dgm:prSet/>
      <dgm:spPr/>
      <dgm:t>
        <a:bodyPr/>
        <a:lstStyle/>
        <a:p>
          <a:endParaRPr lang="en-US"/>
        </a:p>
      </dgm:t>
    </dgm:pt>
    <dgm:pt modelId="{684334C7-79B3-4CD1-8789-E1A5388FCAC9}">
      <dgm:prSet phldrT="[Text]" custT="1"/>
      <dgm:spPr/>
      <dgm:t>
        <a:bodyPr/>
        <a:lstStyle/>
        <a:p>
          <a:pPr algn="l"/>
          <a:r>
            <a:rPr lang="en-US" sz="1600" b="1" dirty="0" smtClean="0"/>
            <a:t>Around 14000 stores</a:t>
          </a:r>
          <a:endParaRPr lang="en-US" sz="1600" b="1" dirty="0"/>
        </a:p>
      </dgm:t>
    </dgm:pt>
    <dgm:pt modelId="{B3E62EE4-2EA0-432E-97B1-7CF3CC6352A6}" type="parTrans" cxnId="{595F80EC-CF04-459B-9E6E-EF4EC5B8FA15}">
      <dgm:prSet/>
      <dgm:spPr/>
      <dgm:t>
        <a:bodyPr/>
        <a:lstStyle/>
        <a:p>
          <a:endParaRPr lang="en-US"/>
        </a:p>
      </dgm:t>
    </dgm:pt>
    <dgm:pt modelId="{21DA0E00-D77D-4E14-AF68-F08379C85D18}" type="sibTrans" cxnId="{595F80EC-CF04-459B-9E6E-EF4EC5B8FA15}">
      <dgm:prSet/>
      <dgm:spPr/>
      <dgm:t>
        <a:bodyPr/>
        <a:lstStyle/>
        <a:p>
          <a:endParaRPr lang="en-US"/>
        </a:p>
      </dgm:t>
    </dgm:pt>
    <dgm:pt modelId="{86A4CD44-CA89-449C-B8C9-2A89F4B36019}">
      <dgm:prSet custT="1"/>
      <dgm:spPr/>
      <dgm:t>
        <a:bodyPr/>
        <a:lstStyle/>
        <a:p>
          <a:pPr algn="l"/>
          <a:r>
            <a:rPr lang="en-US" sz="1600" b="1" dirty="0" smtClean="0"/>
            <a:t>Improved HR practices </a:t>
          </a:r>
        </a:p>
      </dgm:t>
    </dgm:pt>
    <dgm:pt modelId="{4B350D15-A3AB-42DF-805D-B2AAF30B0280}" type="parTrans" cxnId="{B3F5B290-F657-4427-B9BF-3A65DD8EF059}">
      <dgm:prSet/>
      <dgm:spPr/>
      <dgm:t>
        <a:bodyPr/>
        <a:lstStyle/>
        <a:p>
          <a:endParaRPr lang="en-US"/>
        </a:p>
      </dgm:t>
    </dgm:pt>
    <dgm:pt modelId="{47A3F54B-6FC1-43A5-A63D-D59702B8E732}" type="sibTrans" cxnId="{B3F5B290-F657-4427-B9BF-3A65DD8EF059}">
      <dgm:prSet/>
      <dgm:spPr/>
      <dgm:t>
        <a:bodyPr/>
        <a:lstStyle/>
        <a:p>
          <a:endParaRPr lang="en-US"/>
        </a:p>
      </dgm:t>
    </dgm:pt>
    <dgm:pt modelId="{33DC1325-81D5-449E-B716-CAA7FE4C0054}">
      <dgm:prSet phldrT="[Text]" custT="1"/>
      <dgm:spPr/>
      <dgm:t>
        <a:bodyPr/>
        <a:lstStyle/>
        <a:p>
          <a:pPr algn="l"/>
          <a:r>
            <a:rPr lang="en-US" sz="1600" b="1" dirty="0" smtClean="0"/>
            <a:t>Increase of 24% in Net Income to US $ 2 </a:t>
          </a:r>
          <a:r>
            <a:rPr lang="en-US" sz="1600" b="1" dirty="0" err="1" smtClean="0"/>
            <a:t>Bn</a:t>
          </a:r>
          <a:endParaRPr lang="en-US" sz="1600" b="1" dirty="0"/>
        </a:p>
      </dgm:t>
    </dgm:pt>
    <dgm:pt modelId="{0F761C38-7720-4F1A-9AC0-B3FCF94B4CF2}" type="parTrans" cxnId="{FC229F52-9D0D-4AC3-ABC6-EEAF3F65B0FB}">
      <dgm:prSet/>
      <dgm:spPr/>
      <dgm:t>
        <a:bodyPr/>
        <a:lstStyle/>
        <a:p>
          <a:endParaRPr lang="en-US"/>
        </a:p>
      </dgm:t>
    </dgm:pt>
    <dgm:pt modelId="{5887CB4C-CE74-4D90-9BEB-889206794A31}" type="sibTrans" cxnId="{FC229F52-9D0D-4AC3-ABC6-EEAF3F65B0FB}">
      <dgm:prSet/>
      <dgm:spPr/>
      <dgm:t>
        <a:bodyPr/>
        <a:lstStyle/>
        <a:p>
          <a:endParaRPr lang="en-US"/>
        </a:p>
      </dgm:t>
    </dgm:pt>
    <dgm:pt modelId="{F2C86214-FD52-416D-9C87-AB48F3A0FF3E}" type="pres">
      <dgm:prSet presAssocID="{7C517B98-C992-4595-A3FB-9A6E2A6E5380}" presName="composite" presStyleCnt="0">
        <dgm:presLayoutVars>
          <dgm:chMax val="5"/>
          <dgm:dir/>
          <dgm:animLvl val="ctr"/>
          <dgm:resizeHandles val="exact"/>
        </dgm:presLayoutVars>
      </dgm:prSet>
      <dgm:spPr/>
      <dgm:t>
        <a:bodyPr/>
        <a:lstStyle/>
        <a:p>
          <a:endParaRPr lang="en-US"/>
        </a:p>
      </dgm:t>
    </dgm:pt>
    <dgm:pt modelId="{CD957477-32C0-44C7-A3F5-F26DFD15CD9F}" type="pres">
      <dgm:prSet presAssocID="{7C517B98-C992-4595-A3FB-9A6E2A6E5380}" presName="cycle" presStyleCnt="0"/>
      <dgm:spPr/>
    </dgm:pt>
    <dgm:pt modelId="{ADDA9DE2-12E7-4705-9C3E-28C795FD4F60}" type="pres">
      <dgm:prSet presAssocID="{7C517B98-C992-4595-A3FB-9A6E2A6E5380}" presName="centerShape" presStyleCnt="0"/>
      <dgm:spPr/>
    </dgm:pt>
    <dgm:pt modelId="{1E4D6696-49E8-40AF-B0E5-94E353425252}" type="pres">
      <dgm:prSet presAssocID="{7C517B98-C992-4595-A3FB-9A6E2A6E5380}" presName="connSite" presStyleLbl="node1" presStyleIdx="0" presStyleCnt="4"/>
      <dgm:spPr/>
    </dgm:pt>
    <dgm:pt modelId="{81AE3383-E068-4B78-8128-6C863C138A05}" type="pres">
      <dgm:prSet presAssocID="{7C517B98-C992-4595-A3FB-9A6E2A6E5380}" presName="visible" presStyleLbl="node1" presStyleIdx="0" presStyleCnt="4"/>
      <dgm:spPr>
        <a:blipFill rotWithShape="0">
          <a:blip xmlns:r="http://schemas.openxmlformats.org/officeDocument/2006/relationships" r:embed="rId1"/>
          <a:stretch>
            <a:fillRect/>
          </a:stretch>
        </a:blipFill>
      </dgm:spPr>
    </dgm:pt>
    <dgm:pt modelId="{9C7A4395-4DD0-49D6-9AFD-C68BA299E78B}" type="pres">
      <dgm:prSet presAssocID="{2EBA7288-02EF-4B44-8D72-D91453B64A7E}" presName="Name25" presStyleLbl="parChTrans1D1" presStyleIdx="0" presStyleCnt="3"/>
      <dgm:spPr/>
      <dgm:t>
        <a:bodyPr/>
        <a:lstStyle/>
        <a:p>
          <a:endParaRPr lang="en-US"/>
        </a:p>
      </dgm:t>
    </dgm:pt>
    <dgm:pt modelId="{6125245C-04B2-418C-9220-E89AD6EB1058}" type="pres">
      <dgm:prSet presAssocID="{F83259C2-C2F4-4B6E-91E0-060E424F1929}" presName="node" presStyleCnt="0"/>
      <dgm:spPr/>
    </dgm:pt>
    <dgm:pt modelId="{729B468E-33B9-4170-90BA-F8740BA2EA61}" type="pres">
      <dgm:prSet presAssocID="{F83259C2-C2F4-4B6E-91E0-060E424F1929}" presName="parentNode" presStyleLbl="node1" presStyleIdx="1" presStyleCnt="4">
        <dgm:presLayoutVars>
          <dgm:chMax val="1"/>
          <dgm:bulletEnabled val="1"/>
        </dgm:presLayoutVars>
      </dgm:prSet>
      <dgm:spPr/>
      <dgm:t>
        <a:bodyPr/>
        <a:lstStyle/>
        <a:p>
          <a:endParaRPr lang="en-US"/>
        </a:p>
      </dgm:t>
    </dgm:pt>
    <dgm:pt modelId="{72993C88-A069-4D95-8443-87AD4B0A09B7}" type="pres">
      <dgm:prSet presAssocID="{F83259C2-C2F4-4B6E-91E0-060E424F1929}" presName="childNode" presStyleLbl="revTx" presStyleIdx="0" presStyleCnt="3">
        <dgm:presLayoutVars>
          <dgm:bulletEnabled val="1"/>
        </dgm:presLayoutVars>
      </dgm:prSet>
      <dgm:spPr/>
      <dgm:t>
        <a:bodyPr/>
        <a:lstStyle/>
        <a:p>
          <a:endParaRPr lang="en-US"/>
        </a:p>
      </dgm:t>
    </dgm:pt>
    <dgm:pt modelId="{0EEAB332-C565-4927-8DB6-8C6BF7A6DF4A}" type="pres">
      <dgm:prSet presAssocID="{5F5AA89D-BF5C-4E1E-8EFF-05948C61B285}" presName="Name25" presStyleLbl="parChTrans1D1" presStyleIdx="1" presStyleCnt="3"/>
      <dgm:spPr/>
      <dgm:t>
        <a:bodyPr/>
        <a:lstStyle/>
        <a:p>
          <a:endParaRPr lang="en-US"/>
        </a:p>
      </dgm:t>
    </dgm:pt>
    <dgm:pt modelId="{F3F44806-45EF-417C-B391-EC556DAEF051}" type="pres">
      <dgm:prSet presAssocID="{002C696A-F9BD-4C6C-A4A1-9B9DBD518E11}" presName="node" presStyleCnt="0"/>
      <dgm:spPr/>
    </dgm:pt>
    <dgm:pt modelId="{F358FD08-B42F-4037-B82D-F469AEC564D1}" type="pres">
      <dgm:prSet presAssocID="{002C696A-F9BD-4C6C-A4A1-9B9DBD518E11}" presName="parentNode" presStyleLbl="node1" presStyleIdx="2" presStyleCnt="4">
        <dgm:presLayoutVars>
          <dgm:chMax val="1"/>
          <dgm:bulletEnabled val="1"/>
        </dgm:presLayoutVars>
      </dgm:prSet>
      <dgm:spPr/>
      <dgm:t>
        <a:bodyPr/>
        <a:lstStyle/>
        <a:p>
          <a:endParaRPr lang="en-US"/>
        </a:p>
      </dgm:t>
    </dgm:pt>
    <dgm:pt modelId="{C1DB7B57-0A49-4825-8004-34ADB335B5B3}" type="pres">
      <dgm:prSet presAssocID="{002C696A-F9BD-4C6C-A4A1-9B9DBD518E11}" presName="childNode" presStyleLbl="revTx" presStyleIdx="1" presStyleCnt="3">
        <dgm:presLayoutVars>
          <dgm:bulletEnabled val="1"/>
        </dgm:presLayoutVars>
      </dgm:prSet>
      <dgm:spPr/>
      <dgm:t>
        <a:bodyPr/>
        <a:lstStyle/>
        <a:p>
          <a:endParaRPr lang="en-US"/>
        </a:p>
      </dgm:t>
    </dgm:pt>
    <dgm:pt modelId="{3E792AEB-7EB1-4E33-9E08-604535757289}" type="pres">
      <dgm:prSet presAssocID="{228C81D5-17EA-4DE5-8BBE-8C46139D4B27}" presName="Name25" presStyleLbl="parChTrans1D1" presStyleIdx="2" presStyleCnt="3"/>
      <dgm:spPr/>
      <dgm:t>
        <a:bodyPr/>
        <a:lstStyle/>
        <a:p>
          <a:endParaRPr lang="en-US"/>
        </a:p>
      </dgm:t>
    </dgm:pt>
    <dgm:pt modelId="{0301103A-7F0F-41E6-927A-03A9122EEC0E}" type="pres">
      <dgm:prSet presAssocID="{02770BFB-82E3-4EDB-B075-142B730E4D29}" presName="node" presStyleCnt="0"/>
      <dgm:spPr/>
    </dgm:pt>
    <dgm:pt modelId="{DB0D5B40-EF74-4A7C-B97B-52E30E26EB38}" type="pres">
      <dgm:prSet presAssocID="{02770BFB-82E3-4EDB-B075-142B730E4D29}" presName="parentNode" presStyleLbl="node1" presStyleIdx="3" presStyleCnt="4">
        <dgm:presLayoutVars>
          <dgm:chMax val="1"/>
          <dgm:bulletEnabled val="1"/>
        </dgm:presLayoutVars>
      </dgm:prSet>
      <dgm:spPr/>
      <dgm:t>
        <a:bodyPr/>
        <a:lstStyle/>
        <a:p>
          <a:endParaRPr lang="en-US"/>
        </a:p>
      </dgm:t>
    </dgm:pt>
    <dgm:pt modelId="{FBF8E670-6AA5-4874-9DA1-143F44FF7B97}" type="pres">
      <dgm:prSet presAssocID="{02770BFB-82E3-4EDB-B075-142B730E4D29}" presName="childNode" presStyleLbl="revTx" presStyleIdx="2" presStyleCnt="3">
        <dgm:presLayoutVars>
          <dgm:bulletEnabled val="1"/>
        </dgm:presLayoutVars>
      </dgm:prSet>
      <dgm:spPr/>
      <dgm:t>
        <a:bodyPr/>
        <a:lstStyle/>
        <a:p>
          <a:endParaRPr lang="en-US"/>
        </a:p>
      </dgm:t>
    </dgm:pt>
  </dgm:ptLst>
  <dgm:cxnLst>
    <dgm:cxn modelId="{3F11F675-FADF-465A-9A7D-C5F6FFF84DAC}" srcId="{7C517B98-C992-4595-A3FB-9A6E2A6E5380}" destId="{002C696A-F9BD-4C6C-A4A1-9B9DBD518E11}" srcOrd="1" destOrd="0" parTransId="{5F5AA89D-BF5C-4E1E-8EFF-05948C61B285}" sibTransId="{A57BBE17-F3AE-4F9F-A74B-D2FDBE79AE8E}"/>
    <dgm:cxn modelId="{40FD0E41-E10B-40EF-A000-B0C723E93159}" type="presOf" srcId="{002C696A-F9BD-4C6C-A4A1-9B9DBD518E11}" destId="{F358FD08-B42F-4037-B82D-F469AEC564D1}" srcOrd="0" destOrd="0" presId="urn:microsoft.com/office/officeart/2005/8/layout/radial2"/>
    <dgm:cxn modelId="{B66E08A1-94EE-41AC-8F65-8433FDB8CF1D}" srcId="{7C517B98-C992-4595-A3FB-9A6E2A6E5380}" destId="{F83259C2-C2F4-4B6E-91E0-060E424F1929}" srcOrd="0" destOrd="0" parTransId="{2EBA7288-02EF-4B44-8D72-D91453B64A7E}" sibTransId="{69512128-8949-4EC2-8459-5C7809003062}"/>
    <dgm:cxn modelId="{17A3A3BD-04B8-4F5A-B799-E7B0CF9689F9}" type="presOf" srcId="{33DC1325-81D5-449E-B716-CAA7FE4C0054}" destId="{FBF8E670-6AA5-4874-9DA1-143F44FF7B97}" srcOrd="0" destOrd="2" presId="urn:microsoft.com/office/officeart/2005/8/layout/radial2"/>
    <dgm:cxn modelId="{A94A9EDC-53E5-4B75-A5B0-7F8988B620C5}" type="presOf" srcId="{02770BFB-82E3-4EDB-B075-142B730E4D29}" destId="{DB0D5B40-EF74-4A7C-B97B-52E30E26EB38}" srcOrd="0" destOrd="0" presId="urn:microsoft.com/office/officeart/2005/8/layout/radial2"/>
    <dgm:cxn modelId="{595F80EC-CF04-459B-9E6E-EF4EC5B8FA15}" srcId="{F83259C2-C2F4-4B6E-91E0-060E424F1929}" destId="{684334C7-79B3-4CD1-8789-E1A5388FCAC9}" srcOrd="2" destOrd="0" parTransId="{B3E62EE4-2EA0-432E-97B1-7CF3CC6352A6}" sibTransId="{21DA0E00-D77D-4E14-AF68-F08379C85D18}"/>
    <dgm:cxn modelId="{1F4C3AAE-5CA5-4465-BC14-02C110C01DD8}" srcId="{002C696A-F9BD-4C6C-A4A1-9B9DBD518E11}" destId="{18EA38B7-BF0D-48D2-8871-E61B64E4BFF2}" srcOrd="2" destOrd="0" parTransId="{8D7E0B93-5DCD-4A69-B8F4-5238CF5298B3}" sibTransId="{5B00AABE-DAFF-4299-8347-45573ABC33F8}"/>
    <dgm:cxn modelId="{FC229F52-9D0D-4AC3-ABC6-EEAF3F65B0FB}" srcId="{02770BFB-82E3-4EDB-B075-142B730E4D29}" destId="{33DC1325-81D5-449E-B716-CAA7FE4C0054}" srcOrd="2" destOrd="0" parTransId="{0F761C38-7720-4F1A-9AC0-B3FCF94B4CF2}" sibTransId="{5887CB4C-CE74-4D90-9BEB-889206794A31}"/>
    <dgm:cxn modelId="{D2EE3495-90FF-4F15-8EC8-6512E44B6877}" type="presOf" srcId="{684334C7-79B3-4CD1-8789-E1A5388FCAC9}" destId="{72993C88-A069-4D95-8443-87AD4B0A09B7}" srcOrd="0" destOrd="2" presId="urn:microsoft.com/office/officeart/2005/8/layout/radial2"/>
    <dgm:cxn modelId="{A14F6BE7-B7CA-4AC5-8C54-7FAEBF8E1C04}" type="presOf" srcId="{E9B32245-0C59-4761-8159-D7E2FB9AB32C}" destId="{C1DB7B57-0A49-4825-8004-34ADB335B5B3}" srcOrd="0" destOrd="1" presId="urn:microsoft.com/office/officeart/2005/8/layout/radial2"/>
    <dgm:cxn modelId="{7CB9992A-EA85-49A9-A865-8575CA2CD9BA}" type="presOf" srcId="{D7961A54-77FA-4A5A-9DC5-FB37DD3CF22E}" destId="{72993C88-A069-4D95-8443-87AD4B0A09B7}" srcOrd="0" destOrd="0" presId="urn:microsoft.com/office/officeart/2005/8/layout/radial2"/>
    <dgm:cxn modelId="{CB4E7DDF-FAA4-46D0-85BB-5B807B9A4C62}" type="presOf" srcId="{F83259C2-C2F4-4B6E-91E0-060E424F1929}" destId="{729B468E-33B9-4170-90BA-F8740BA2EA61}" srcOrd="0" destOrd="0" presId="urn:microsoft.com/office/officeart/2005/8/layout/radial2"/>
    <dgm:cxn modelId="{D87F8B08-1FBC-493D-9A0C-482EC7E42B2A}" type="presOf" srcId="{7C517B98-C992-4595-A3FB-9A6E2A6E5380}" destId="{F2C86214-FD52-416D-9C87-AB48F3A0FF3E}" srcOrd="0" destOrd="0" presId="urn:microsoft.com/office/officeart/2005/8/layout/radial2"/>
    <dgm:cxn modelId="{743DF18A-1C90-44E6-82D1-918635626D48}" type="presOf" srcId="{7028FDA2-E100-4CFE-A47A-C57E7395507B}" destId="{C1DB7B57-0A49-4825-8004-34ADB335B5B3}" srcOrd="0" destOrd="4" presId="urn:microsoft.com/office/officeart/2005/8/layout/radial2"/>
    <dgm:cxn modelId="{064CB9E6-BFB3-4F99-B955-9B005CCA0A83}" srcId="{F83259C2-C2F4-4B6E-91E0-060E424F1929}" destId="{F8203D75-C0E4-4263-8799-DACE4C235B2E}" srcOrd="1" destOrd="0" parTransId="{D26584CF-1107-428A-B2BB-907B69FC866E}" sibTransId="{D636809C-592A-4A6A-8240-3CF73B2A37C4}"/>
    <dgm:cxn modelId="{7DC71662-FCCD-4405-9795-B3645966997F}" type="presOf" srcId="{86A4CD44-CA89-449C-B8C9-2A89F4B36019}" destId="{C1DB7B57-0A49-4825-8004-34ADB335B5B3}" srcOrd="0" destOrd="3" presId="urn:microsoft.com/office/officeart/2005/8/layout/radial2"/>
    <dgm:cxn modelId="{97C40BFE-F643-4FDE-9FB0-D5824536D8C2}" type="presOf" srcId="{18EA38B7-BF0D-48D2-8871-E61B64E4BFF2}" destId="{C1DB7B57-0A49-4825-8004-34ADB335B5B3}" srcOrd="0" destOrd="2" presId="urn:microsoft.com/office/officeart/2005/8/layout/radial2"/>
    <dgm:cxn modelId="{D25C7C05-B628-4803-B356-4E66DD6EBA1B}" type="presOf" srcId="{F8203D75-C0E4-4263-8799-DACE4C235B2E}" destId="{72993C88-A069-4D95-8443-87AD4B0A09B7}" srcOrd="0" destOrd="1" presId="urn:microsoft.com/office/officeart/2005/8/layout/radial2"/>
    <dgm:cxn modelId="{76C530D6-7139-48B8-8390-0DD0FA9E56FE}" type="presOf" srcId="{228C81D5-17EA-4DE5-8BBE-8C46139D4B27}" destId="{3E792AEB-7EB1-4E33-9E08-604535757289}" srcOrd="0" destOrd="0" presId="urn:microsoft.com/office/officeart/2005/8/layout/radial2"/>
    <dgm:cxn modelId="{2789DC3F-8B36-4907-AEEB-8FA4A6F02827}" type="presOf" srcId="{5F5AA89D-BF5C-4E1E-8EFF-05948C61B285}" destId="{0EEAB332-C565-4927-8DB6-8C6BF7A6DF4A}" srcOrd="0" destOrd="0" presId="urn:microsoft.com/office/officeart/2005/8/layout/radial2"/>
    <dgm:cxn modelId="{5F3CB796-0B98-4E1D-ADD5-56E06E8EAB10}" type="presOf" srcId="{41E164B2-2406-43B4-B66C-E769A1FF5CA5}" destId="{C1DB7B57-0A49-4825-8004-34ADB335B5B3}" srcOrd="0" destOrd="0" presId="urn:microsoft.com/office/officeart/2005/8/layout/radial2"/>
    <dgm:cxn modelId="{07177D86-F917-48EB-B11E-B20469F0A906}" srcId="{02770BFB-82E3-4EDB-B075-142B730E4D29}" destId="{FF788CF6-6D60-495A-A89A-547C3765F892}" srcOrd="0" destOrd="0" parTransId="{24C3B439-3112-4928-A8AE-E508165B6BC5}" sibTransId="{4059BA8A-011C-49C9-B2CC-CD3F8A6C4910}"/>
    <dgm:cxn modelId="{6839E7FF-46DE-4595-8694-5B52756607FD}" srcId="{002C696A-F9BD-4C6C-A4A1-9B9DBD518E11}" destId="{E9B32245-0C59-4761-8159-D7E2FB9AB32C}" srcOrd="1" destOrd="0" parTransId="{0BC0A3F6-35B6-41A2-91FC-ADF8A32C61CF}" sibTransId="{207EB0ED-59A8-47B3-9A96-459FD0AFC611}"/>
    <dgm:cxn modelId="{46DC6FF2-DF15-4EEC-A4C6-ED71741C3367}" srcId="{7C517B98-C992-4595-A3FB-9A6E2A6E5380}" destId="{02770BFB-82E3-4EDB-B075-142B730E4D29}" srcOrd="2" destOrd="0" parTransId="{228C81D5-17EA-4DE5-8BBE-8C46139D4B27}" sibTransId="{C8A290B2-9D7F-4392-91CC-F5631BE672E4}"/>
    <dgm:cxn modelId="{C7B419AF-0433-4819-8D3F-A501F32FF7DF}" srcId="{002C696A-F9BD-4C6C-A4A1-9B9DBD518E11}" destId="{7028FDA2-E100-4CFE-A47A-C57E7395507B}" srcOrd="4" destOrd="0" parTransId="{3B6BCFBB-6031-47ED-855B-E51E6C122963}" sibTransId="{C79AA19E-8758-43AC-AE88-59364A22B5AD}"/>
    <dgm:cxn modelId="{A25B86C6-9D9B-4C09-B0F5-2DFCE9676326}" type="presOf" srcId="{91A5A6BA-240D-4D9D-A1F5-707618C78E2A}" destId="{FBF8E670-6AA5-4874-9DA1-143F44FF7B97}" srcOrd="0" destOrd="1" presId="urn:microsoft.com/office/officeart/2005/8/layout/radial2"/>
    <dgm:cxn modelId="{2A1CE346-CE54-488B-8F1E-CF29CE734D8B}" srcId="{02770BFB-82E3-4EDB-B075-142B730E4D29}" destId="{91A5A6BA-240D-4D9D-A1F5-707618C78E2A}" srcOrd="1" destOrd="0" parTransId="{B2F32199-CFDA-47E3-973B-4B5DBA357B6F}" sibTransId="{5A3EF9BE-D258-4576-9245-F32195623838}"/>
    <dgm:cxn modelId="{DBF09A65-58AD-4C84-9C2E-2B6789C05FB4}" type="presOf" srcId="{FF788CF6-6D60-495A-A89A-547C3765F892}" destId="{FBF8E670-6AA5-4874-9DA1-143F44FF7B97}" srcOrd="0" destOrd="0" presId="urn:microsoft.com/office/officeart/2005/8/layout/radial2"/>
    <dgm:cxn modelId="{A12D5735-E8C1-488C-B808-BD61211898AD}" srcId="{002C696A-F9BD-4C6C-A4A1-9B9DBD518E11}" destId="{41E164B2-2406-43B4-B66C-E769A1FF5CA5}" srcOrd="0" destOrd="0" parTransId="{38C89CA7-97D5-48DE-BEE3-377E77CAE562}" sibTransId="{A0BC1422-0B61-4E3C-8D4F-4AAB44BCF019}"/>
    <dgm:cxn modelId="{C2E5358D-BBEA-4175-813C-5D6350AA2FCB}" srcId="{F83259C2-C2F4-4B6E-91E0-060E424F1929}" destId="{D7961A54-77FA-4A5A-9DC5-FB37DD3CF22E}" srcOrd="0" destOrd="0" parTransId="{4D41332F-00EB-4A93-9B02-70AC17312152}" sibTransId="{DD9F4BDA-0D0E-42CF-9529-35E070744E4E}"/>
    <dgm:cxn modelId="{B3F5B290-F657-4427-B9BF-3A65DD8EF059}" srcId="{002C696A-F9BD-4C6C-A4A1-9B9DBD518E11}" destId="{86A4CD44-CA89-449C-B8C9-2A89F4B36019}" srcOrd="3" destOrd="0" parTransId="{4B350D15-A3AB-42DF-805D-B2AAF30B0280}" sibTransId="{47A3F54B-6FC1-43A5-A63D-D59702B8E732}"/>
    <dgm:cxn modelId="{23613C0F-4675-465D-8C38-5CB9A854A8D7}" type="presOf" srcId="{2EBA7288-02EF-4B44-8D72-D91453B64A7E}" destId="{9C7A4395-4DD0-49D6-9AFD-C68BA299E78B}" srcOrd="0" destOrd="0" presId="urn:microsoft.com/office/officeart/2005/8/layout/radial2"/>
    <dgm:cxn modelId="{167FB4A7-BE91-4295-904D-A39E9D9EC5F2}" type="presParOf" srcId="{F2C86214-FD52-416D-9C87-AB48F3A0FF3E}" destId="{CD957477-32C0-44C7-A3F5-F26DFD15CD9F}" srcOrd="0" destOrd="0" presId="urn:microsoft.com/office/officeart/2005/8/layout/radial2"/>
    <dgm:cxn modelId="{D63144C3-6512-4550-B90F-E7242AA58205}" type="presParOf" srcId="{CD957477-32C0-44C7-A3F5-F26DFD15CD9F}" destId="{ADDA9DE2-12E7-4705-9C3E-28C795FD4F60}" srcOrd="0" destOrd="0" presId="urn:microsoft.com/office/officeart/2005/8/layout/radial2"/>
    <dgm:cxn modelId="{1D5295BD-0991-4030-BD7E-8552031F88E5}" type="presParOf" srcId="{ADDA9DE2-12E7-4705-9C3E-28C795FD4F60}" destId="{1E4D6696-49E8-40AF-B0E5-94E353425252}" srcOrd="0" destOrd="0" presId="urn:microsoft.com/office/officeart/2005/8/layout/radial2"/>
    <dgm:cxn modelId="{434ED755-B97F-4215-9D02-93B044BC3B33}" type="presParOf" srcId="{ADDA9DE2-12E7-4705-9C3E-28C795FD4F60}" destId="{81AE3383-E068-4B78-8128-6C863C138A05}" srcOrd="1" destOrd="0" presId="urn:microsoft.com/office/officeart/2005/8/layout/radial2"/>
    <dgm:cxn modelId="{2093A443-1475-45A9-9D9F-5D3DC4E08E60}" type="presParOf" srcId="{CD957477-32C0-44C7-A3F5-F26DFD15CD9F}" destId="{9C7A4395-4DD0-49D6-9AFD-C68BA299E78B}" srcOrd="1" destOrd="0" presId="urn:microsoft.com/office/officeart/2005/8/layout/radial2"/>
    <dgm:cxn modelId="{E76B14A8-4C1C-4F05-ADA6-DA7864D45083}" type="presParOf" srcId="{CD957477-32C0-44C7-A3F5-F26DFD15CD9F}" destId="{6125245C-04B2-418C-9220-E89AD6EB1058}" srcOrd="2" destOrd="0" presId="urn:microsoft.com/office/officeart/2005/8/layout/radial2"/>
    <dgm:cxn modelId="{B7C85F9D-B506-4E2D-BA54-B50BB1721B8E}" type="presParOf" srcId="{6125245C-04B2-418C-9220-E89AD6EB1058}" destId="{729B468E-33B9-4170-90BA-F8740BA2EA61}" srcOrd="0" destOrd="0" presId="urn:microsoft.com/office/officeart/2005/8/layout/radial2"/>
    <dgm:cxn modelId="{3B5C9D7E-BC92-47D0-BFCA-2E097AAFF40C}" type="presParOf" srcId="{6125245C-04B2-418C-9220-E89AD6EB1058}" destId="{72993C88-A069-4D95-8443-87AD4B0A09B7}" srcOrd="1" destOrd="0" presId="urn:microsoft.com/office/officeart/2005/8/layout/radial2"/>
    <dgm:cxn modelId="{0EDFDFFA-505F-4E4A-A2B4-71929B5E572E}" type="presParOf" srcId="{CD957477-32C0-44C7-A3F5-F26DFD15CD9F}" destId="{0EEAB332-C565-4927-8DB6-8C6BF7A6DF4A}" srcOrd="3" destOrd="0" presId="urn:microsoft.com/office/officeart/2005/8/layout/radial2"/>
    <dgm:cxn modelId="{15B76515-EF09-47EA-AD88-E6B34A2CB51D}" type="presParOf" srcId="{CD957477-32C0-44C7-A3F5-F26DFD15CD9F}" destId="{F3F44806-45EF-417C-B391-EC556DAEF051}" srcOrd="4" destOrd="0" presId="urn:microsoft.com/office/officeart/2005/8/layout/radial2"/>
    <dgm:cxn modelId="{5BD46904-6735-4012-8FFD-F5F2F53AEC7D}" type="presParOf" srcId="{F3F44806-45EF-417C-B391-EC556DAEF051}" destId="{F358FD08-B42F-4037-B82D-F469AEC564D1}" srcOrd="0" destOrd="0" presId="urn:microsoft.com/office/officeart/2005/8/layout/radial2"/>
    <dgm:cxn modelId="{4493286F-F674-4D6D-9F4B-BF21600E1F2A}" type="presParOf" srcId="{F3F44806-45EF-417C-B391-EC556DAEF051}" destId="{C1DB7B57-0A49-4825-8004-34ADB335B5B3}" srcOrd="1" destOrd="0" presId="urn:microsoft.com/office/officeart/2005/8/layout/radial2"/>
    <dgm:cxn modelId="{41954172-2111-41F5-8CB4-BADB4389EB2C}" type="presParOf" srcId="{CD957477-32C0-44C7-A3F5-F26DFD15CD9F}" destId="{3E792AEB-7EB1-4E33-9E08-604535757289}" srcOrd="5" destOrd="0" presId="urn:microsoft.com/office/officeart/2005/8/layout/radial2"/>
    <dgm:cxn modelId="{3FA1AE63-0885-4CF5-AF0B-FE3986F2290F}" type="presParOf" srcId="{CD957477-32C0-44C7-A3F5-F26DFD15CD9F}" destId="{0301103A-7F0F-41E6-927A-03A9122EEC0E}" srcOrd="6" destOrd="0" presId="urn:microsoft.com/office/officeart/2005/8/layout/radial2"/>
    <dgm:cxn modelId="{A04D415D-2EF3-47A8-B428-EE5EEFA21DD0}" type="presParOf" srcId="{0301103A-7F0F-41E6-927A-03A9122EEC0E}" destId="{DB0D5B40-EF74-4A7C-B97B-52E30E26EB38}" srcOrd="0" destOrd="0" presId="urn:microsoft.com/office/officeart/2005/8/layout/radial2"/>
    <dgm:cxn modelId="{64F77C40-6434-4B90-96D2-94D46607CFC4}" type="presParOf" srcId="{0301103A-7F0F-41E6-927A-03A9122EEC0E}" destId="{FBF8E670-6AA5-4874-9DA1-143F44FF7B9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55174-41E5-43FC-9398-70F8626CC10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133BEC0-8551-4B76-B364-4A90437635D6}">
      <dgm:prSet phldrT="[Text]" custT="1"/>
      <dgm:spPr/>
      <dgm:t>
        <a:bodyPr/>
        <a:lstStyle/>
        <a:p>
          <a:r>
            <a:rPr lang="en-US" sz="3600" dirty="0" smtClean="0"/>
            <a:t>Quality</a:t>
          </a:r>
          <a:endParaRPr lang="en-US" sz="3600" dirty="0"/>
        </a:p>
      </dgm:t>
    </dgm:pt>
    <dgm:pt modelId="{9F7BE8BD-48C0-44D3-94B6-DAB21826A390}" type="parTrans" cxnId="{1C5E0008-CEBF-4903-BA4C-94E6C0278717}">
      <dgm:prSet/>
      <dgm:spPr/>
      <dgm:t>
        <a:bodyPr/>
        <a:lstStyle/>
        <a:p>
          <a:endParaRPr lang="en-US"/>
        </a:p>
      </dgm:t>
    </dgm:pt>
    <dgm:pt modelId="{EC758F55-3FB5-47E7-85EB-FA30E4763713}" type="sibTrans" cxnId="{1C5E0008-CEBF-4903-BA4C-94E6C0278717}">
      <dgm:prSet/>
      <dgm:spPr/>
      <dgm:t>
        <a:bodyPr/>
        <a:lstStyle/>
        <a:p>
          <a:endParaRPr lang="en-US"/>
        </a:p>
      </dgm:t>
    </dgm:pt>
    <dgm:pt modelId="{ACE3BAA5-65A0-4845-9F90-09D45ECCDF53}">
      <dgm:prSet phldrT="[Text]"/>
      <dgm:spPr/>
      <dgm:t>
        <a:bodyPr/>
        <a:lstStyle/>
        <a:p>
          <a:r>
            <a:rPr lang="en-US" b="1" dirty="0" smtClean="0"/>
            <a:t>Vision Communication</a:t>
          </a:r>
          <a:endParaRPr lang="en-US" b="1" dirty="0"/>
        </a:p>
      </dgm:t>
    </dgm:pt>
    <dgm:pt modelId="{C61F0F57-7719-49B1-AC91-B368D4B06956}" type="parTrans" cxnId="{8CB8D688-7B6B-4C89-B786-2261EDE24D42}">
      <dgm:prSet/>
      <dgm:spPr/>
      <dgm:t>
        <a:bodyPr/>
        <a:lstStyle/>
        <a:p>
          <a:endParaRPr lang="en-US"/>
        </a:p>
      </dgm:t>
    </dgm:pt>
    <dgm:pt modelId="{14695083-5EC0-46CA-83D1-775C95114ED2}" type="sibTrans" cxnId="{8CB8D688-7B6B-4C89-B786-2261EDE24D42}">
      <dgm:prSet/>
      <dgm:spPr/>
      <dgm:t>
        <a:bodyPr/>
        <a:lstStyle/>
        <a:p>
          <a:endParaRPr lang="en-US"/>
        </a:p>
      </dgm:t>
    </dgm:pt>
    <dgm:pt modelId="{6ACE55C3-1750-43EF-8F50-4AD1FB5863B2}">
      <dgm:prSet phldrT="[Text]"/>
      <dgm:spPr/>
      <dgm:t>
        <a:bodyPr/>
        <a:lstStyle/>
        <a:p>
          <a:r>
            <a:rPr lang="en-US" b="1" dirty="0" smtClean="0"/>
            <a:t>Preparation for Implementation</a:t>
          </a:r>
          <a:endParaRPr lang="en-US" b="1" dirty="0"/>
        </a:p>
      </dgm:t>
    </dgm:pt>
    <dgm:pt modelId="{347748A6-5619-4C00-B5FC-087F02CDFA62}" type="parTrans" cxnId="{EB812961-6C8E-407C-ABD4-EEE4914A3027}">
      <dgm:prSet/>
      <dgm:spPr/>
      <dgm:t>
        <a:bodyPr/>
        <a:lstStyle/>
        <a:p>
          <a:endParaRPr lang="en-US"/>
        </a:p>
      </dgm:t>
    </dgm:pt>
    <dgm:pt modelId="{9B7E31F6-37F8-4683-8029-F6B67875F132}" type="sibTrans" cxnId="{EB812961-6C8E-407C-ABD4-EEE4914A3027}">
      <dgm:prSet/>
      <dgm:spPr/>
      <dgm:t>
        <a:bodyPr/>
        <a:lstStyle/>
        <a:p>
          <a:endParaRPr lang="en-US"/>
        </a:p>
      </dgm:t>
    </dgm:pt>
    <dgm:pt modelId="{FFE53660-462C-4DF9-B1B3-5D8F96C1C9A5}">
      <dgm:prSet phldrT="[Text]"/>
      <dgm:spPr/>
      <dgm:t>
        <a:bodyPr/>
        <a:lstStyle/>
        <a:p>
          <a:r>
            <a:rPr lang="en-US" b="1" dirty="0" smtClean="0"/>
            <a:t>Creating Quality Awareness</a:t>
          </a:r>
          <a:endParaRPr lang="en-US" b="1" dirty="0"/>
        </a:p>
      </dgm:t>
    </dgm:pt>
    <dgm:pt modelId="{331BCD40-B762-4655-9F57-C9AD0807E480}" type="parTrans" cxnId="{811388BB-3F38-4FB5-9679-061B987D0F37}">
      <dgm:prSet/>
      <dgm:spPr/>
      <dgm:t>
        <a:bodyPr/>
        <a:lstStyle/>
        <a:p>
          <a:endParaRPr lang="en-US"/>
        </a:p>
      </dgm:t>
    </dgm:pt>
    <dgm:pt modelId="{186248D5-4034-41B1-9513-DCC9E16CCA54}" type="sibTrans" cxnId="{811388BB-3F38-4FB5-9679-061B987D0F37}">
      <dgm:prSet/>
      <dgm:spPr/>
      <dgm:t>
        <a:bodyPr/>
        <a:lstStyle/>
        <a:p>
          <a:endParaRPr lang="en-US"/>
        </a:p>
      </dgm:t>
    </dgm:pt>
    <dgm:pt modelId="{C1B20843-AE7A-489E-A636-27EA84E6A5C3}">
      <dgm:prSet phldrT="[Text]"/>
      <dgm:spPr/>
      <dgm:t>
        <a:bodyPr/>
        <a:lstStyle/>
        <a:p>
          <a:r>
            <a:rPr lang="en-US" b="1" dirty="0" smtClean="0"/>
            <a:t>Developing Management Support</a:t>
          </a:r>
          <a:endParaRPr lang="en-US" b="1" dirty="0"/>
        </a:p>
      </dgm:t>
    </dgm:pt>
    <dgm:pt modelId="{D24888DC-2E2B-4F1A-98D3-AFA29A122185}" type="parTrans" cxnId="{1939E9EF-19B9-4591-9D26-58CFB34549B5}">
      <dgm:prSet/>
      <dgm:spPr/>
      <dgm:t>
        <a:bodyPr/>
        <a:lstStyle/>
        <a:p>
          <a:endParaRPr lang="en-US"/>
        </a:p>
      </dgm:t>
    </dgm:pt>
    <dgm:pt modelId="{5C979859-9D06-4CD2-8724-B4A2B1A45D21}" type="sibTrans" cxnId="{1939E9EF-19B9-4591-9D26-58CFB34549B5}">
      <dgm:prSet/>
      <dgm:spPr/>
      <dgm:t>
        <a:bodyPr/>
        <a:lstStyle/>
        <a:p>
          <a:endParaRPr lang="en-US"/>
        </a:p>
      </dgm:t>
    </dgm:pt>
    <dgm:pt modelId="{03FCD758-BF02-4349-9E0B-5E4D5D2CF236}">
      <dgm:prSet phldrT="[Text]"/>
      <dgm:spPr/>
      <dgm:t>
        <a:bodyPr/>
        <a:lstStyle/>
        <a:p>
          <a:r>
            <a:rPr lang="en-US" b="1" dirty="0" smtClean="0"/>
            <a:t>Providing Training </a:t>
          </a:r>
          <a:endParaRPr lang="en-US" b="1" dirty="0"/>
        </a:p>
      </dgm:t>
    </dgm:pt>
    <dgm:pt modelId="{967195BC-F1F5-405D-AD5B-5A7F0002D0D0}" type="parTrans" cxnId="{C7BE5FE7-720D-4297-B270-FEE5D5ECEF99}">
      <dgm:prSet/>
      <dgm:spPr/>
      <dgm:t>
        <a:bodyPr/>
        <a:lstStyle/>
        <a:p>
          <a:endParaRPr lang="en-US"/>
        </a:p>
      </dgm:t>
    </dgm:pt>
    <dgm:pt modelId="{B404AB0E-EF0C-4707-8494-D378CF53C1D8}" type="sibTrans" cxnId="{C7BE5FE7-720D-4297-B270-FEE5D5ECEF99}">
      <dgm:prSet/>
      <dgm:spPr/>
      <dgm:t>
        <a:bodyPr/>
        <a:lstStyle/>
        <a:p>
          <a:endParaRPr lang="en-US"/>
        </a:p>
      </dgm:t>
    </dgm:pt>
    <dgm:pt modelId="{4F108ECD-39E0-46E3-B013-2A136943190A}">
      <dgm:prSet phldrT="[Text]"/>
      <dgm:spPr/>
      <dgm:t>
        <a:bodyPr/>
        <a:lstStyle/>
        <a:p>
          <a:r>
            <a:rPr lang="en-US" b="1" dirty="0" smtClean="0"/>
            <a:t>Organizing Workshops</a:t>
          </a:r>
          <a:endParaRPr lang="en-US" b="1" dirty="0"/>
        </a:p>
      </dgm:t>
    </dgm:pt>
    <dgm:pt modelId="{15C97B96-10D3-4E94-926B-E15DD95A73E6}" type="parTrans" cxnId="{D4EFE711-6206-4188-AE4E-62CCB8BED168}">
      <dgm:prSet/>
      <dgm:spPr/>
      <dgm:t>
        <a:bodyPr/>
        <a:lstStyle/>
        <a:p>
          <a:endParaRPr lang="en-US"/>
        </a:p>
      </dgm:t>
    </dgm:pt>
    <dgm:pt modelId="{8D112F05-C5AF-4E4B-868E-442EF8E667F4}" type="sibTrans" cxnId="{D4EFE711-6206-4188-AE4E-62CCB8BED168}">
      <dgm:prSet/>
      <dgm:spPr/>
      <dgm:t>
        <a:bodyPr/>
        <a:lstStyle/>
        <a:p>
          <a:endParaRPr lang="en-US"/>
        </a:p>
      </dgm:t>
    </dgm:pt>
    <dgm:pt modelId="{FC9F8AB3-1796-41CE-A679-FCE1938C081A}">
      <dgm:prSet phldrT="[Text]"/>
      <dgm:spPr/>
      <dgm:t>
        <a:bodyPr/>
        <a:lstStyle/>
        <a:p>
          <a:r>
            <a:rPr lang="en-US" b="1" dirty="0" smtClean="0"/>
            <a:t>Sustaining via PMS</a:t>
          </a:r>
          <a:endParaRPr lang="en-US" b="1" dirty="0"/>
        </a:p>
      </dgm:t>
    </dgm:pt>
    <dgm:pt modelId="{6DF14054-0F5A-494C-A315-9A8D5F6E69B0}" type="parTrans" cxnId="{300979CA-74EB-494B-AB95-B82CF56C635B}">
      <dgm:prSet/>
      <dgm:spPr/>
      <dgm:t>
        <a:bodyPr/>
        <a:lstStyle/>
        <a:p>
          <a:endParaRPr lang="en-US"/>
        </a:p>
      </dgm:t>
    </dgm:pt>
    <dgm:pt modelId="{95D2261B-2046-40E6-AD9D-98DCDAB63C0D}" type="sibTrans" cxnId="{300979CA-74EB-494B-AB95-B82CF56C635B}">
      <dgm:prSet/>
      <dgm:spPr/>
      <dgm:t>
        <a:bodyPr/>
        <a:lstStyle/>
        <a:p>
          <a:endParaRPr lang="en-US"/>
        </a:p>
      </dgm:t>
    </dgm:pt>
    <dgm:pt modelId="{FB5D53D3-88DF-48FE-870F-A60CE134854F}" type="pres">
      <dgm:prSet presAssocID="{E7255174-41E5-43FC-9398-70F8626CC10A}" presName="cycle" presStyleCnt="0">
        <dgm:presLayoutVars>
          <dgm:chMax val="1"/>
          <dgm:dir/>
          <dgm:animLvl val="ctr"/>
          <dgm:resizeHandles val="exact"/>
        </dgm:presLayoutVars>
      </dgm:prSet>
      <dgm:spPr/>
      <dgm:t>
        <a:bodyPr/>
        <a:lstStyle/>
        <a:p>
          <a:endParaRPr lang="en-US"/>
        </a:p>
      </dgm:t>
    </dgm:pt>
    <dgm:pt modelId="{50398951-2F21-47D6-A34A-D1BF6A6DA4DC}" type="pres">
      <dgm:prSet presAssocID="{D133BEC0-8551-4B76-B364-4A90437635D6}" presName="centerShape" presStyleLbl="node0" presStyleIdx="0" presStyleCnt="1" custScaleX="95738" custScaleY="95738"/>
      <dgm:spPr/>
      <dgm:t>
        <a:bodyPr/>
        <a:lstStyle/>
        <a:p>
          <a:endParaRPr lang="en-US"/>
        </a:p>
      </dgm:t>
    </dgm:pt>
    <dgm:pt modelId="{66BF3E80-DBBC-41DF-8FAC-9154DAC11939}" type="pres">
      <dgm:prSet presAssocID="{C61F0F57-7719-49B1-AC91-B368D4B06956}" presName="parTrans" presStyleLbl="bgSibTrans2D1" presStyleIdx="0" presStyleCnt="7"/>
      <dgm:spPr/>
      <dgm:t>
        <a:bodyPr/>
        <a:lstStyle/>
        <a:p>
          <a:endParaRPr lang="en-US"/>
        </a:p>
      </dgm:t>
    </dgm:pt>
    <dgm:pt modelId="{A2BF8524-EF62-4523-8C2B-3E4011C5122E}" type="pres">
      <dgm:prSet presAssocID="{ACE3BAA5-65A0-4845-9F90-09D45ECCDF53}" presName="node" presStyleLbl="node1" presStyleIdx="0" presStyleCnt="7">
        <dgm:presLayoutVars>
          <dgm:bulletEnabled val="1"/>
        </dgm:presLayoutVars>
      </dgm:prSet>
      <dgm:spPr/>
      <dgm:t>
        <a:bodyPr/>
        <a:lstStyle/>
        <a:p>
          <a:endParaRPr lang="en-US"/>
        </a:p>
      </dgm:t>
    </dgm:pt>
    <dgm:pt modelId="{A9B85806-094B-4750-BE88-2CD2CD65097B}" type="pres">
      <dgm:prSet presAssocID="{347748A6-5619-4C00-B5FC-087F02CDFA62}" presName="parTrans" presStyleLbl="bgSibTrans2D1" presStyleIdx="1" presStyleCnt="7"/>
      <dgm:spPr/>
      <dgm:t>
        <a:bodyPr/>
        <a:lstStyle/>
        <a:p>
          <a:endParaRPr lang="en-US"/>
        </a:p>
      </dgm:t>
    </dgm:pt>
    <dgm:pt modelId="{08A63153-F4ED-47FB-B849-9FF6B02E262E}" type="pres">
      <dgm:prSet presAssocID="{6ACE55C3-1750-43EF-8F50-4AD1FB5863B2}" presName="node" presStyleLbl="node1" presStyleIdx="1" presStyleCnt="7">
        <dgm:presLayoutVars>
          <dgm:bulletEnabled val="1"/>
        </dgm:presLayoutVars>
      </dgm:prSet>
      <dgm:spPr/>
      <dgm:t>
        <a:bodyPr/>
        <a:lstStyle/>
        <a:p>
          <a:endParaRPr lang="en-US"/>
        </a:p>
      </dgm:t>
    </dgm:pt>
    <dgm:pt modelId="{0C81C35D-4D44-4E85-ADE2-D30CA8E0F8BA}" type="pres">
      <dgm:prSet presAssocID="{331BCD40-B762-4655-9F57-C9AD0807E480}" presName="parTrans" presStyleLbl="bgSibTrans2D1" presStyleIdx="2" presStyleCnt="7"/>
      <dgm:spPr/>
      <dgm:t>
        <a:bodyPr/>
        <a:lstStyle/>
        <a:p>
          <a:endParaRPr lang="en-US"/>
        </a:p>
      </dgm:t>
    </dgm:pt>
    <dgm:pt modelId="{9B6BAD37-1BBA-4D65-9C90-FF7EFA34D6E3}" type="pres">
      <dgm:prSet presAssocID="{FFE53660-462C-4DF9-B1B3-5D8F96C1C9A5}" presName="node" presStyleLbl="node1" presStyleIdx="2" presStyleCnt="7">
        <dgm:presLayoutVars>
          <dgm:bulletEnabled val="1"/>
        </dgm:presLayoutVars>
      </dgm:prSet>
      <dgm:spPr/>
      <dgm:t>
        <a:bodyPr/>
        <a:lstStyle/>
        <a:p>
          <a:endParaRPr lang="en-US"/>
        </a:p>
      </dgm:t>
    </dgm:pt>
    <dgm:pt modelId="{C04FA814-FDD5-4E1B-B291-EC0DDE29D701}" type="pres">
      <dgm:prSet presAssocID="{D24888DC-2E2B-4F1A-98D3-AFA29A122185}" presName="parTrans" presStyleLbl="bgSibTrans2D1" presStyleIdx="3" presStyleCnt="7"/>
      <dgm:spPr/>
      <dgm:t>
        <a:bodyPr/>
        <a:lstStyle/>
        <a:p>
          <a:endParaRPr lang="en-US"/>
        </a:p>
      </dgm:t>
    </dgm:pt>
    <dgm:pt modelId="{133D3575-35A0-4BF0-82AC-E208FB339D35}" type="pres">
      <dgm:prSet presAssocID="{C1B20843-AE7A-489E-A636-27EA84E6A5C3}" presName="node" presStyleLbl="node1" presStyleIdx="3" presStyleCnt="7">
        <dgm:presLayoutVars>
          <dgm:bulletEnabled val="1"/>
        </dgm:presLayoutVars>
      </dgm:prSet>
      <dgm:spPr/>
      <dgm:t>
        <a:bodyPr/>
        <a:lstStyle/>
        <a:p>
          <a:endParaRPr lang="en-US"/>
        </a:p>
      </dgm:t>
    </dgm:pt>
    <dgm:pt modelId="{75E97DC6-E7EA-4020-B794-48AA9D10FDCB}" type="pres">
      <dgm:prSet presAssocID="{967195BC-F1F5-405D-AD5B-5A7F0002D0D0}" presName="parTrans" presStyleLbl="bgSibTrans2D1" presStyleIdx="4" presStyleCnt="7"/>
      <dgm:spPr/>
      <dgm:t>
        <a:bodyPr/>
        <a:lstStyle/>
        <a:p>
          <a:endParaRPr lang="en-US"/>
        </a:p>
      </dgm:t>
    </dgm:pt>
    <dgm:pt modelId="{2F8500E4-1BF8-4762-B057-46F743C238E4}" type="pres">
      <dgm:prSet presAssocID="{03FCD758-BF02-4349-9E0B-5E4D5D2CF236}" presName="node" presStyleLbl="node1" presStyleIdx="4" presStyleCnt="7">
        <dgm:presLayoutVars>
          <dgm:bulletEnabled val="1"/>
        </dgm:presLayoutVars>
      </dgm:prSet>
      <dgm:spPr/>
      <dgm:t>
        <a:bodyPr/>
        <a:lstStyle/>
        <a:p>
          <a:endParaRPr lang="en-US"/>
        </a:p>
      </dgm:t>
    </dgm:pt>
    <dgm:pt modelId="{C136C9E1-F530-47BA-92ED-2F338D443B44}" type="pres">
      <dgm:prSet presAssocID="{15C97B96-10D3-4E94-926B-E15DD95A73E6}" presName="parTrans" presStyleLbl="bgSibTrans2D1" presStyleIdx="5" presStyleCnt="7"/>
      <dgm:spPr/>
      <dgm:t>
        <a:bodyPr/>
        <a:lstStyle/>
        <a:p>
          <a:endParaRPr lang="en-US"/>
        </a:p>
      </dgm:t>
    </dgm:pt>
    <dgm:pt modelId="{E93FB196-DF4E-426B-824D-9038262A672D}" type="pres">
      <dgm:prSet presAssocID="{4F108ECD-39E0-46E3-B013-2A136943190A}" presName="node" presStyleLbl="node1" presStyleIdx="5" presStyleCnt="7">
        <dgm:presLayoutVars>
          <dgm:bulletEnabled val="1"/>
        </dgm:presLayoutVars>
      </dgm:prSet>
      <dgm:spPr/>
      <dgm:t>
        <a:bodyPr/>
        <a:lstStyle/>
        <a:p>
          <a:endParaRPr lang="en-US"/>
        </a:p>
      </dgm:t>
    </dgm:pt>
    <dgm:pt modelId="{62F07CC8-6F1A-403D-B448-6D11BF0D62EC}" type="pres">
      <dgm:prSet presAssocID="{6DF14054-0F5A-494C-A315-9A8D5F6E69B0}" presName="parTrans" presStyleLbl="bgSibTrans2D1" presStyleIdx="6" presStyleCnt="7"/>
      <dgm:spPr/>
      <dgm:t>
        <a:bodyPr/>
        <a:lstStyle/>
        <a:p>
          <a:endParaRPr lang="en-US"/>
        </a:p>
      </dgm:t>
    </dgm:pt>
    <dgm:pt modelId="{2537B74E-28BF-4D27-ACF9-4126ED572784}" type="pres">
      <dgm:prSet presAssocID="{FC9F8AB3-1796-41CE-A679-FCE1938C081A}" presName="node" presStyleLbl="node1" presStyleIdx="6" presStyleCnt="7">
        <dgm:presLayoutVars>
          <dgm:bulletEnabled val="1"/>
        </dgm:presLayoutVars>
      </dgm:prSet>
      <dgm:spPr/>
      <dgm:t>
        <a:bodyPr/>
        <a:lstStyle/>
        <a:p>
          <a:endParaRPr lang="en-US"/>
        </a:p>
      </dgm:t>
    </dgm:pt>
  </dgm:ptLst>
  <dgm:cxnLst>
    <dgm:cxn modelId="{C717EDB7-63AC-4CFC-98C6-87262D40390D}" type="presOf" srcId="{03FCD758-BF02-4349-9E0B-5E4D5D2CF236}" destId="{2F8500E4-1BF8-4762-B057-46F743C238E4}" srcOrd="0" destOrd="0" presId="urn:microsoft.com/office/officeart/2005/8/layout/radial4"/>
    <dgm:cxn modelId="{08BC1F23-31E4-491E-A650-6B548EAB6DD5}" type="presOf" srcId="{347748A6-5619-4C00-B5FC-087F02CDFA62}" destId="{A9B85806-094B-4750-BE88-2CD2CD65097B}" srcOrd="0" destOrd="0" presId="urn:microsoft.com/office/officeart/2005/8/layout/radial4"/>
    <dgm:cxn modelId="{300979CA-74EB-494B-AB95-B82CF56C635B}" srcId="{D133BEC0-8551-4B76-B364-4A90437635D6}" destId="{FC9F8AB3-1796-41CE-A679-FCE1938C081A}" srcOrd="6" destOrd="0" parTransId="{6DF14054-0F5A-494C-A315-9A8D5F6E69B0}" sibTransId="{95D2261B-2046-40E6-AD9D-98DCDAB63C0D}"/>
    <dgm:cxn modelId="{96F8B72C-C2F1-4117-A122-CF92F61E6881}" type="presOf" srcId="{FFE53660-462C-4DF9-B1B3-5D8F96C1C9A5}" destId="{9B6BAD37-1BBA-4D65-9C90-FF7EFA34D6E3}" srcOrd="0" destOrd="0" presId="urn:microsoft.com/office/officeart/2005/8/layout/radial4"/>
    <dgm:cxn modelId="{ACB2F2CB-5F64-4078-9ED2-8884EFE145B8}" type="presOf" srcId="{D24888DC-2E2B-4F1A-98D3-AFA29A122185}" destId="{C04FA814-FDD5-4E1B-B291-EC0DDE29D701}" srcOrd="0" destOrd="0" presId="urn:microsoft.com/office/officeart/2005/8/layout/radial4"/>
    <dgm:cxn modelId="{A953C404-3298-4123-98FB-4C89338EC604}" type="presOf" srcId="{ACE3BAA5-65A0-4845-9F90-09D45ECCDF53}" destId="{A2BF8524-EF62-4523-8C2B-3E4011C5122E}" srcOrd="0" destOrd="0" presId="urn:microsoft.com/office/officeart/2005/8/layout/radial4"/>
    <dgm:cxn modelId="{57160847-79EA-4ED7-B7DA-85D3363A327C}" type="presOf" srcId="{967195BC-F1F5-405D-AD5B-5A7F0002D0D0}" destId="{75E97DC6-E7EA-4020-B794-48AA9D10FDCB}" srcOrd="0" destOrd="0" presId="urn:microsoft.com/office/officeart/2005/8/layout/radial4"/>
    <dgm:cxn modelId="{12F6B2F1-F777-492D-8343-0B66A2E1B40C}" type="presOf" srcId="{C1B20843-AE7A-489E-A636-27EA84E6A5C3}" destId="{133D3575-35A0-4BF0-82AC-E208FB339D35}" srcOrd="0" destOrd="0" presId="urn:microsoft.com/office/officeart/2005/8/layout/radial4"/>
    <dgm:cxn modelId="{53F25C35-9FD6-42F6-83E2-3D32A983A408}" type="presOf" srcId="{D133BEC0-8551-4B76-B364-4A90437635D6}" destId="{50398951-2F21-47D6-A34A-D1BF6A6DA4DC}" srcOrd="0" destOrd="0" presId="urn:microsoft.com/office/officeart/2005/8/layout/radial4"/>
    <dgm:cxn modelId="{1C5E0008-CEBF-4903-BA4C-94E6C0278717}" srcId="{E7255174-41E5-43FC-9398-70F8626CC10A}" destId="{D133BEC0-8551-4B76-B364-4A90437635D6}" srcOrd="0" destOrd="0" parTransId="{9F7BE8BD-48C0-44D3-94B6-DAB21826A390}" sibTransId="{EC758F55-3FB5-47E7-85EB-FA30E4763713}"/>
    <dgm:cxn modelId="{17E2248C-8F95-4A3D-9C27-3E809F506C57}" type="presOf" srcId="{FC9F8AB3-1796-41CE-A679-FCE1938C081A}" destId="{2537B74E-28BF-4D27-ACF9-4126ED572784}" srcOrd="0" destOrd="0" presId="urn:microsoft.com/office/officeart/2005/8/layout/radial4"/>
    <dgm:cxn modelId="{D4EFE711-6206-4188-AE4E-62CCB8BED168}" srcId="{D133BEC0-8551-4B76-B364-4A90437635D6}" destId="{4F108ECD-39E0-46E3-B013-2A136943190A}" srcOrd="5" destOrd="0" parTransId="{15C97B96-10D3-4E94-926B-E15DD95A73E6}" sibTransId="{8D112F05-C5AF-4E4B-868E-442EF8E667F4}"/>
    <dgm:cxn modelId="{811388BB-3F38-4FB5-9679-061B987D0F37}" srcId="{D133BEC0-8551-4B76-B364-4A90437635D6}" destId="{FFE53660-462C-4DF9-B1B3-5D8F96C1C9A5}" srcOrd="2" destOrd="0" parTransId="{331BCD40-B762-4655-9F57-C9AD0807E480}" sibTransId="{186248D5-4034-41B1-9513-DCC9E16CCA54}"/>
    <dgm:cxn modelId="{1939E9EF-19B9-4591-9D26-58CFB34549B5}" srcId="{D133BEC0-8551-4B76-B364-4A90437635D6}" destId="{C1B20843-AE7A-489E-A636-27EA84E6A5C3}" srcOrd="3" destOrd="0" parTransId="{D24888DC-2E2B-4F1A-98D3-AFA29A122185}" sibTransId="{5C979859-9D06-4CD2-8724-B4A2B1A45D21}"/>
    <dgm:cxn modelId="{065FED46-EEDF-41CD-8838-F41CCC48471F}" type="presOf" srcId="{6DF14054-0F5A-494C-A315-9A8D5F6E69B0}" destId="{62F07CC8-6F1A-403D-B448-6D11BF0D62EC}" srcOrd="0" destOrd="0" presId="urn:microsoft.com/office/officeart/2005/8/layout/radial4"/>
    <dgm:cxn modelId="{E5E19C8A-6479-40AC-A17E-11566C17E921}" type="presOf" srcId="{4F108ECD-39E0-46E3-B013-2A136943190A}" destId="{E93FB196-DF4E-426B-824D-9038262A672D}" srcOrd="0" destOrd="0" presId="urn:microsoft.com/office/officeart/2005/8/layout/radial4"/>
    <dgm:cxn modelId="{95DD7243-A3C7-4CD8-8186-7DB11946C620}" type="presOf" srcId="{C61F0F57-7719-49B1-AC91-B368D4B06956}" destId="{66BF3E80-DBBC-41DF-8FAC-9154DAC11939}" srcOrd="0" destOrd="0" presId="urn:microsoft.com/office/officeart/2005/8/layout/radial4"/>
    <dgm:cxn modelId="{39C3084D-AEA6-4321-902B-AAAFB154438B}" type="presOf" srcId="{15C97B96-10D3-4E94-926B-E15DD95A73E6}" destId="{C136C9E1-F530-47BA-92ED-2F338D443B44}" srcOrd="0" destOrd="0" presId="urn:microsoft.com/office/officeart/2005/8/layout/radial4"/>
    <dgm:cxn modelId="{42C56EBE-2CE6-4C08-AB52-068167639409}" type="presOf" srcId="{E7255174-41E5-43FC-9398-70F8626CC10A}" destId="{FB5D53D3-88DF-48FE-870F-A60CE134854F}" srcOrd="0" destOrd="0" presId="urn:microsoft.com/office/officeart/2005/8/layout/radial4"/>
    <dgm:cxn modelId="{EB812961-6C8E-407C-ABD4-EEE4914A3027}" srcId="{D133BEC0-8551-4B76-B364-4A90437635D6}" destId="{6ACE55C3-1750-43EF-8F50-4AD1FB5863B2}" srcOrd="1" destOrd="0" parTransId="{347748A6-5619-4C00-B5FC-087F02CDFA62}" sibTransId="{9B7E31F6-37F8-4683-8029-F6B67875F132}"/>
    <dgm:cxn modelId="{06D62E83-4845-4F2D-94DD-6CEE692459C2}" type="presOf" srcId="{6ACE55C3-1750-43EF-8F50-4AD1FB5863B2}" destId="{08A63153-F4ED-47FB-B849-9FF6B02E262E}" srcOrd="0" destOrd="0" presId="urn:microsoft.com/office/officeart/2005/8/layout/radial4"/>
    <dgm:cxn modelId="{71DF755C-961B-474B-ACC3-A981293DBCD5}" type="presOf" srcId="{331BCD40-B762-4655-9F57-C9AD0807E480}" destId="{0C81C35D-4D44-4E85-ADE2-D30CA8E0F8BA}" srcOrd="0" destOrd="0" presId="urn:microsoft.com/office/officeart/2005/8/layout/radial4"/>
    <dgm:cxn modelId="{C7BE5FE7-720D-4297-B270-FEE5D5ECEF99}" srcId="{D133BEC0-8551-4B76-B364-4A90437635D6}" destId="{03FCD758-BF02-4349-9E0B-5E4D5D2CF236}" srcOrd="4" destOrd="0" parTransId="{967195BC-F1F5-405D-AD5B-5A7F0002D0D0}" sibTransId="{B404AB0E-EF0C-4707-8494-D378CF53C1D8}"/>
    <dgm:cxn modelId="{8CB8D688-7B6B-4C89-B786-2261EDE24D42}" srcId="{D133BEC0-8551-4B76-B364-4A90437635D6}" destId="{ACE3BAA5-65A0-4845-9F90-09D45ECCDF53}" srcOrd="0" destOrd="0" parTransId="{C61F0F57-7719-49B1-AC91-B368D4B06956}" sibTransId="{14695083-5EC0-46CA-83D1-775C95114ED2}"/>
    <dgm:cxn modelId="{DF3D0D1F-A430-49E4-A5CB-11F5CFEC8D2E}" type="presParOf" srcId="{FB5D53D3-88DF-48FE-870F-A60CE134854F}" destId="{50398951-2F21-47D6-A34A-D1BF6A6DA4DC}" srcOrd="0" destOrd="0" presId="urn:microsoft.com/office/officeart/2005/8/layout/radial4"/>
    <dgm:cxn modelId="{82551720-F899-4A39-9177-6E57171BC47F}" type="presParOf" srcId="{FB5D53D3-88DF-48FE-870F-A60CE134854F}" destId="{66BF3E80-DBBC-41DF-8FAC-9154DAC11939}" srcOrd="1" destOrd="0" presId="urn:microsoft.com/office/officeart/2005/8/layout/radial4"/>
    <dgm:cxn modelId="{573B6E42-84B0-4667-A097-66F4B5D60E1C}" type="presParOf" srcId="{FB5D53D3-88DF-48FE-870F-A60CE134854F}" destId="{A2BF8524-EF62-4523-8C2B-3E4011C5122E}" srcOrd="2" destOrd="0" presId="urn:microsoft.com/office/officeart/2005/8/layout/radial4"/>
    <dgm:cxn modelId="{E2EB0D5D-A635-4FD4-98E1-D91EDA523066}" type="presParOf" srcId="{FB5D53D3-88DF-48FE-870F-A60CE134854F}" destId="{A9B85806-094B-4750-BE88-2CD2CD65097B}" srcOrd="3" destOrd="0" presId="urn:microsoft.com/office/officeart/2005/8/layout/radial4"/>
    <dgm:cxn modelId="{ED751F1E-495D-4F2D-A7F0-C0D881597550}" type="presParOf" srcId="{FB5D53D3-88DF-48FE-870F-A60CE134854F}" destId="{08A63153-F4ED-47FB-B849-9FF6B02E262E}" srcOrd="4" destOrd="0" presId="urn:microsoft.com/office/officeart/2005/8/layout/radial4"/>
    <dgm:cxn modelId="{714793EE-F506-4A33-8274-B8F98572AD3B}" type="presParOf" srcId="{FB5D53D3-88DF-48FE-870F-A60CE134854F}" destId="{0C81C35D-4D44-4E85-ADE2-D30CA8E0F8BA}" srcOrd="5" destOrd="0" presId="urn:microsoft.com/office/officeart/2005/8/layout/radial4"/>
    <dgm:cxn modelId="{473B4663-9D21-4692-8C15-DA20CB5C2D21}" type="presParOf" srcId="{FB5D53D3-88DF-48FE-870F-A60CE134854F}" destId="{9B6BAD37-1BBA-4D65-9C90-FF7EFA34D6E3}" srcOrd="6" destOrd="0" presId="urn:microsoft.com/office/officeart/2005/8/layout/radial4"/>
    <dgm:cxn modelId="{681CE1C2-2146-493C-B0A2-4A37CC7E923C}" type="presParOf" srcId="{FB5D53D3-88DF-48FE-870F-A60CE134854F}" destId="{C04FA814-FDD5-4E1B-B291-EC0DDE29D701}" srcOrd="7" destOrd="0" presId="urn:microsoft.com/office/officeart/2005/8/layout/radial4"/>
    <dgm:cxn modelId="{AA3D8271-5231-483C-83CF-9783CAA18388}" type="presParOf" srcId="{FB5D53D3-88DF-48FE-870F-A60CE134854F}" destId="{133D3575-35A0-4BF0-82AC-E208FB339D35}" srcOrd="8" destOrd="0" presId="urn:microsoft.com/office/officeart/2005/8/layout/radial4"/>
    <dgm:cxn modelId="{C33222DA-3866-4820-8E79-4B6856C50F83}" type="presParOf" srcId="{FB5D53D3-88DF-48FE-870F-A60CE134854F}" destId="{75E97DC6-E7EA-4020-B794-48AA9D10FDCB}" srcOrd="9" destOrd="0" presId="urn:microsoft.com/office/officeart/2005/8/layout/radial4"/>
    <dgm:cxn modelId="{8312CFAB-21C3-43CC-A695-28B935017D5F}" type="presParOf" srcId="{FB5D53D3-88DF-48FE-870F-A60CE134854F}" destId="{2F8500E4-1BF8-4762-B057-46F743C238E4}" srcOrd="10" destOrd="0" presId="urn:microsoft.com/office/officeart/2005/8/layout/radial4"/>
    <dgm:cxn modelId="{C499FA7B-7C2A-4721-A35B-2C457A56E32A}" type="presParOf" srcId="{FB5D53D3-88DF-48FE-870F-A60CE134854F}" destId="{C136C9E1-F530-47BA-92ED-2F338D443B44}" srcOrd="11" destOrd="0" presId="urn:microsoft.com/office/officeart/2005/8/layout/radial4"/>
    <dgm:cxn modelId="{E22C2FAA-2DBC-49E5-845A-9F90BE1E790A}" type="presParOf" srcId="{FB5D53D3-88DF-48FE-870F-A60CE134854F}" destId="{E93FB196-DF4E-426B-824D-9038262A672D}" srcOrd="12" destOrd="0" presId="urn:microsoft.com/office/officeart/2005/8/layout/radial4"/>
    <dgm:cxn modelId="{C119288D-F146-4870-B4F8-B92BE8A43B20}" type="presParOf" srcId="{FB5D53D3-88DF-48FE-870F-A60CE134854F}" destId="{62F07CC8-6F1A-403D-B448-6D11BF0D62EC}" srcOrd="13" destOrd="0" presId="urn:microsoft.com/office/officeart/2005/8/layout/radial4"/>
    <dgm:cxn modelId="{19FD9AE1-DF14-4469-BB30-E1A440A066A9}" type="presParOf" srcId="{FB5D53D3-88DF-48FE-870F-A60CE134854F}" destId="{2537B74E-28BF-4D27-ACF9-4126ED572784}" srcOrd="1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56DD5E-F549-4569-9934-00112C0D78B5}" type="doc">
      <dgm:prSet loTypeId="urn:microsoft.com/office/officeart/2005/8/layout/arrow2" loCatId="process" qsTypeId="urn:microsoft.com/office/officeart/2005/8/quickstyle/simple5" qsCatId="simple" csTypeId="urn:microsoft.com/office/officeart/2005/8/colors/accent1_4" csCatId="accent1" phldr="1"/>
      <dgm:spPr/>
    </dgm:pt>
    <dgm:pt modelId="{786E43A0-7B5B-495E-A708-937416259E3E}">
      <dgm:prSet phldrT="[Text]" custT="1"/>
      <dgm:spPr/>
      <dgm:t>
        <a:bodyPr/>
        <a:lstStyle/>
        <a:p>
          <a:r>
            <a:rPr lang="en-US" sz="1400" b="1" smtClean="0">
              <a:latin typeface="Calibri" pitchFamily="34" charset="0"/>
            </a:rPr>
            <a:t>Concept of HR Excellence Model  germinated</a:t>
          </a:r>
          <a:endParaRPr lang="en-US" sz="1400" b="1" dirty="0">
            <a:latin typeface="Calibri" pitchFamily="34" charset="0"/>
          </a:endParaRPr>
        </a:p>
      </dgm:t>
    </dgm:pt>
    <dgm:pt modelId="{51BC0CBB-9998-40D7-8CF3-8E2208ABF3DD}" type="parTrans" cxnId="{A404AFDC-2890-4CCE-ABE7-C7AE8FD91448}">
      <dgm:prSet/>
      <dgm:spPr/>
      <dgm:t>
        <a:bodyPr/>
        <a:lstStyle/>
        <a:p>
          <a:endParaRPr lang="en-US"/>
        </a:p>
      </dgm:t>
    </dgm:pt>
    <dgm:pt modelId="{48D2138A-BA0C-4A5C-9C27-BF05574DFF2B}" type="sibTrans" cxnId="{A404AFDC-2890-4CCE-ABE7-C7AE8FD91448}">
      <dgm:prSet/>
      <dgm:spPr/>
      <dgm:t>
        <a:bodyPr/>
        <a:lstStyle/>
        <a:p>
          <a:endParaRPr lang="en-US"/>
        </a:p>
      </dgm:t>
    </dgm:pt>
    <dgm:pt modelId="{1CF3AFB6-1922-413C-AE6A-0C1DB2F54532}">
      <dgm:prSet phldrT="[Text]" custT="1"/>
      <dgm:spPr/>
      <dgm:t>
        <a:bodyPr/>
        <a:lstStyle/>
        <a:p>
          <a:r>
            <a:rPr lang="en-US" sz="1400" b="1" smtClean="0">
              <a:latin typeface="Calibri" pitchFamily="34" charset="0"/>
            </a:rPr>
            <a:t>Designing of  Model Criteria &amp; Framework</a:t>
          </a:r>
          <a:endParaRPr lang="en-US" sz="1400" b="1" dirty="0">
            <a:latin typeface="Calibri" pitchFamily="34" charset="0"/>
          </a:endParaRPr>
        </a:p>
      </dgm:t>
    </dgm:pt>
    <dgm:pt modelId="{073B1ACD-3E37-4FBA-8A4F-8DC58211EE0C}" type="parTrans" cxnId="{7F05AC5F-8E8D-496E-AB1D-D111C8786607}">
      <dgm:prSet/>
      <dgm:spPr/>
      <dgm:t>
        <a:bodyPr/>
        <a:lstStyle/>
        <a:p>
          <a:endParaRPr lang="en-US"/>
        </a:p>
      </dgm:t>
    </dgm:pt>
    <dgm:pt modelId="{3287AA0F-BB92-45A9-80DD-63A55556E306}" type="sibTrans" cxnId="{7F05AC5F-8E8D-496E-AB1D-D111C8786607}">
      <dgm:prSet/>
      <dgm:spPr/>
      <dgm:t>
        <a:bodyPr/>
        <a:lstStyle/>
        <a:p>
          <a:endParaRPr lang="en-US"/>
        </a:p>
      </dgm:t>
    </dgm:pt>
    <dgm:pt modelId="{BA6DC414-C738-4C80-8BA6-542A828FCE60}">
      <dgm:prSet phldrT="[Text]" custT="1"/>
      <dgm:spPr/>
      <dgm:t>
        <a:bodyPr/>
        <a:lstStyle/>
        <a:p>
          <a:pPr algn="l"/>
          <a:r>
            <a:rPr lang="en-US" sz="1400" b="1" smtClean="0">
              <a:latin typeface="Calibri" pitchFamily="34" charset="0"/>
            </a:rPr>
            <a:t>Sessions with Senior HR/Business Leaders. </a:t>
          </a:r>
          <a:endParaRPr lang="en-US" sz="1400" b="1" dirty="0">
            <a:latin typeface="Calibri" pitchFamily="34" charset="0"/>
          </a:endParaRPr>
        </a:p>
      </dgm:t>
    </dgm:pt>
    <dgm:pt modelId="{9BB35A87-7CFB-401F-B099-FD226781B415}" type="parTrans" cxnId="{9DD31F38-19B5-4CE1-94BB-20EBAA594CE2}">
      <dgm:prSet/>
      <dgm:spPr/>
      <dgm:t>
        <a:bodyPr/>
        <a:lstStyle/>
        <a:p>
          <a:endParaRPr lang="en-US"/>
        </a:p>
      </dgm:t>
    </dgm:pt>
    <dgm:pt modelId="{641FB060-F28C-4AFE-B617-243543606C61}" type="sibTrans" cxnId="{9DD31F38-19B5-4CE1-94BB-20EBAA594CE2}">
      <dgm:prSet/>
      <dgm:spPr/>
      <dgm:t>
        <a:bodyPr/>
        <a:lstStyle/>
        <a:p>
          <a:endParaRPr lang="en-US"/>
        </a:p>
      </dgm:t>
    </dgm:pt>
    <dgm:pt modelId="{E029ED54-1DAB-42FD-BC8E-AA046DC4A0FF}">
      <dgm:prSet phldrT="[Text]" custT="1"/>
      <dgm:spPr/>
      <dgm:t>
        <a:bodyPr/>
        <a:lstStyle/>
        <a:p>
          <a:r>
            <a:rPr lang="en-US" sz="1400" b="1" smtClean="0">
              <a:latin typeface="Calibri" pitchFamily="34" charset="0"/>
            </a:rPr>
            <a:t>Launch of HR Excellence Model &amp; Kick off of the First Wave of Assessment</a:t>
          </a:r>
          <a:endParaRPr lang="en-US" sz="1400" b="1" dirty="0">
            <a:latin typeface="Calibri" pitchFamily="34" charset="0"/>
          </a:endParaRPr>
        </a:p>
      </dgm:t>
    </dgm:pt>
    <dgm:pt modelId="{51CB1BC8-952F-4B29-92F4-7E3C34A3F6EA}" type="parTrans" cxnId="{9CFF60CA-E169-4234-9448-14347E9E6F12}">
      <dgm:prSet/>
      <dgm:spPr/>
      <dgm:t>
        <a:bodyPr/>
        <a:lstStyle/>
        <a:p>
          <a:endParaRPr lang="en-US"/>
        </a:p>
      </dgm:t>
    </dgm:pt>
    <dgm:pt modelId="{E6DE4ACD-AD1B-4262-A4BB-AF9923330953}" type="sibTrans" cxnId="{9CFF60CA-E169-4234-9448-14347E9E6F12}">
      <dgm:prSet/>
      <dgm:spPr/>
      <dgm:t>
        <a:bodyPr/>
        <a:lstStyle/>
        <a:p>
          <a:endParaRPr lang="en-US"/>
        </a:p>
      </dgm:t>
    </dgm:pt>
    <dgm:pt modelId="{70754D9E-1024-4066-BB3C-2575C818683D}" type="pres">
      <dgm:prSet presAssocID="{BF56DD5E-F549-4569-9934-00112C0D78B5}" presName="arrowDiagram" presStyleCnt="0">
        <dgm:presLayoutVars>
          <dgm:chMax val="5"/>
          <dgm:dir/>
          <dgm:resizeHandles val="exact"/>
        </dgm:presLayoutVars>
      </dgm:prSet>
      <dgm:spPr/>
    </dgm:pt>
    <dgm:pt modelId="{083DA7A1-63D9-49CC-A45B-0045EA5F02AF}" type="pres">
      <dgm:prSet presAssocID="{BF56DD5E-F549-4569-9934-00112C0D78B5}" presName="arrow" presStyleLbl="bgShp" presStyleIdx="0" presStyleCnt="1"/>
      <dgm:spPr/>
    </dgm:pt>
    <dgm:pt modelId="{CE84668B-9ABD-4D6C-B569-6F923C5FB8A7}" type="pres">
      <dgm:prSet presAssocID="{BF56DD5E-F549-4569-9934-00112C0D78B5}" presName="arrowDiagram4" presStyleCnt="0"/>
      <dgm:spPr/>
    </dgm:pt>
    <dgm:pt modelId="{A175A7B4-C7B5-4F16-8B8B-E326727A1DE8}" type="pres">
      <dgm:prSet presAssocID="{786E43A0-7B5B-495E-A708-937416259E3E}" presName="bullet4a" presStyleLbl="node1" presStyleIdx="0" presStyleCnt="4"/>
      <dgm:spPr/>
    </dgm:pt>
    <dgm:pt modelId="{30B4EE88-620F-4B26-9EAF-A1FF99679B81}" type="pres">
      <dgm:prSet presAssocID="{786E43A0-7B5B-495E-A708-937416259E3E}" presName="textBox4a" presStyleLbl="revTx" presStyleIdx="0" presStyleCnt="4" custScaleX="162053" custScaleY="43035" custLinFactNeighborX="41009" custLinFactNeighborY="-24303">
        <dgm:presLayoutVars>
          <dgm:bulletEnabled val="1"/>
        </dgm:presLayoutVars>
      </dgm:prSet>
      <dgm:spPr/>
      <dgm:t>
        <a:bodyPr/>
        <a:lstStyle/>
        <a:p>
          <a:endParaRPr lang="en-US"/>
        </a:p>
      </dgm:t>
    </dgm:pt>
    <dgm:pt modelId="{C7B52396-A5BB-4EC9-BAA0-99795E77AC95}" type="pres">
      <dgm:prSet presAssocID="{1CF3AFB6-1922-413C-AE6A-0C1DB2F54532}" presName="bullet4b" presStyleLbl="node1" presStyleIdx="1" presStyleCnt="4" custLinFactNeighborX="-904" custLinFactNeighborY="-565"/>
      <dgm:spPr/>
    </dgm:pt>
    <dgm:pt modelId="{E92A2F1A-9915-4C7A-AD70-50F637F9EC62}" type="pres">
      <dgm:prSet presAssocID="{1CF3AFB6-1922-413C-AE6A-0C1DB2F54532}" presName="textBox4b" presStyleLbl="revTx" presStyleIdx="1" presStyleCnt="4" custScaleX="135374" custScaleY="30437" custLinFactNeighborX="26988" custLinFactNeighborY="-31387">
        <dgm:presLayoutVars>
          <dgm:bulletEnabled val="1"/>
        </dgm:presLayoutVars>
      </dgm:prSet>
      <dgm:spPr/>
      <dgm:t>
        <a:bodyPr/>
        <a:lstStyle/>
        <a:p>
          <a:endParaRPr lang="en-US"/>
        </a:p>
      </dgm:t>
    </dgm:pt>
    <dgm:pt modelId="{37705034-9E1A-486F-A748-96A2EDC6B630}" type="pres">
      <dgm:prSet presAssocID="{BA6DC414-C738-4C80-8BA6-542A828FCE60}" presName="bullet4c" presStyleLbl="node1" presStyleIdx="2" presStyleCnt="4" custLinFactNeighborX="59434" custLinFactNeighborY="4894"/>
      <dgm:spPr/>
    </dgm:pt>
    <dgm:pt modelId="{CB2DB170-F4B0-45AE-9D17-E4F8A57480B9}" type="pres">
      <dgm:prSet presAssocID="{BA6DC414-C738-4C80-8BA6-542A828FCE60}" presName="textBox4c" presStyleLbl="revTx" presStyleIdx="2" presStyleCnt="4" custScaleX="136088" custScaleY="26197" custLinFactNeighborX="42142" custLinFactNeighborY="-28279">
        <dgm:presLayoutVars>
          <dgm:bulletEnabled val="1"/>
        </dgm:presLayoutVars>
      </dgm:prSet>
      <dgm:spPr/>
      <dgm:t>
        <a:bodyPr/>
        <a:lstStyle/>
        <a:p>
          <a:endParaRPr lang="en-US"/>
        </a:p>
      </dgm:t>
    </dgm:pt>
    <dgm:pt modelId="{DD2C26A0-7F78-41DF-A1C1-E9FEF904D581}" type="pres">
      <dgm:prSet presAssocID="{E029ED54-1DAB-42FD-BC8E-AA046DC4A0FF}" presName="bullet4d" presStyleLbl="node1" presStyleIdx="3" presStyleCnt="4" custLinFactNeighborX="49139" custLinFactNeighborY="-16508"/>
      <dgm:spPr/>
    </dgm:pt>
    <dgm:pt modelId="{38681EFB-5F05-4789-98D6-F457774E69EB}" type="pres">
      <dgm:prSet presAssocID="{E029ED54-1DAB-42FD-BC8E-AA046DC4A0FF}" presName="textBox4d" presStyleLbl="revTx" presStyleIdx="3" presStyleCnt="4" custScaleX="118465" custLinFactNeighborX="32687" custLinFactNeighborY="-1635">
        <dgm:presLayoutVars>
          <dgm:bulletEnabled val="1"/>
        </dgm:presLayoutVars>
      </dgm:prSet>
      <dgm:spPr/>
      <dgm:t>
        <a:bodyPr/>
        <a:lstStyle/>
        <a:p>
          <a:endParaRPr lang="en-US"/>
        </a:p>
      </dgm:t>
    </dgm:pt>
  </dgm:ptLst>
  <dgm:cxnLst>
    <dgm:cxn modelId="{3C3F4235-232D-4BCB-AFDC-4B5EA221025A}" type="presOf" srcId="{BA6DC414-C738-4C80-8BA6-542A828FCE60}" destId="{CB2DB170-F4B0-45AE-9D17-E4F8A57480B9}" srcOrd="0" destOrd="0" presId="urn:microsoft.com/office/officeart/2005/8/layout/arrow2"/>
    <dgm:cxn modelId="{9CFF60CA-E169-4234-9448-14347E9E6F12}" srcId="{BF56DD5E-F549-4569-9934-00112C0D78B5}" destId="{E029ED54-1DAB-42FD-BC8E-AA046DC4A0FF}" srcOrd="3" destOrd="0" parTransId="{51CB1BC8-952F-4B29-92F4-7E3C34A3F6EA}" sibTransId="{E6DE4ACD-AD1B-4262-A4BB-AF9923330953}"/>
    <dgm:cxn modelId="{9DD31F38-19B5-4CE1-94BB-20EBAA594CE2}" srcId="{BF56DD5E-F549-4569-9934-00112C0D78B5}" destId="{BA6DC414-C738-4C80-8BA6-542A828FCE60}" srcOrd="2" destOrd="0" parTransId="{9BB35A87-7CFB-401F-B099-FD226781B415}" sibTransId="{641FB060-F28C-4AFE-B617-243543606C61}"/>
    <dgm:cxn modelId="{40613634-6606-44CB-A76C-F9804CEFB5B0}" type="presOf" srcId="{E029ED54-1DAB-42FD-BC8E-AA046DC4A0FF}" destId="{38681EFB-5F05-4789-98D6-F457774E69EB}" srcOrd="0" destOrd="0" presId="urn:microsoft.com/office/officeart/2005/8/layout/arrow2"/>
    <dgm:cxn modelId="{D7893F77-2644-42ED-B5A0-0CAA3984A838}" type="presOf" srcId="{1CF3AFB6-1922-413C-AE6A-0C1DB2F54532}" destId="{E92A2F1A-9915-4C7A-AD70-50F637F9EC62}" srcOrd="0" destOrd="0" presId="urn:microsoft.com/office/officeart/2005/8/layout/arrow2"/>
    <dgm:cxn modelId="{55C73D9D-CA0F-4E1F-9F86-C1B04519DB78}" type="presOf" srcId="{BF56DD5E-F549-4569-9934-00112C0D78B5}" destId="{70754D9E-1024-4066-BB3C-2575C818683D}" srcOrd="0" destOrd="0" presId="urn:microsoft.com/office/officeart/2005/8/layout/arrow2"/>
    <dgm:cxn modelId="{A404AFDC-2890-4CCE-ABE7-C7AE8FD91448}" srcId="{BF56DD5E-F549-4569-9934-00112C0D78B5}" destId="{786E43A0-7B5B-495E-A708-937416259E3E}" srcOrd="0" destOrd="0" parTransId="{51BC0CBB-9998-40D7-8CF3-8E2208ABF3DD}" sibTransId="{48D2138A-BA0C-4A5C-9C27-BF05574DFF2B}"/>
    <dgm:cxn modelId="{7F05AC5F-8E8D-496E-AB1D-D111C8786607}" srcId="{BF56DD5E-F549-4569-9934-00112C0D78B5}" destId="{1CF3AFB6-1922-413C-AE6A-0C1DB2F54532}" srcOrd="1" destOrd="0" parTransId="{073B1ACD-3E37-4FBA-8A4F-8DC58211EE0C}" sibTransId="{3287AA0F-BB92-45A9-80DD-63A55556E306}"/>
    <dgm:cxn modelId="{1AAEE593-E17A-497C-A21B-EE26CA50B783}" type="presOf" srcId="{786E43A0-7B5B-495E-A708-937416259E3E}" destId="{30B4EE88-620F-4B26-9EAF-A1FF99679B81}" srcOrd="0" destOrd="0" presId="urn:microsoft.com/office/officeart/2005/8/layout/arrow2"/>
    <dgm:cxn modelId="{0DADC893-55C2-4FA9-9EE3-56BE975C61D4}" type="presParOf" srcId="{70754D9E-1024-4066-BB3C-2575C818683D}" destId="{083DA7A1-63D9-49CC-A45B-0045EA5F02AF}" srcOrd="0" destOrd="0" presId="urn:microsoft.com/office/officeart/2005/8/layout/arrow2"/>
    <dgm:cxn modelId="{13E616D3-F6F4-4D2D-B246-F76814FCFD5F}" type="presParOf" srcId="{70754D9E-1024-4066-BB3C-2575C818683D}" destId="{CE84668B-9ABD-4D6C-B569-6F923C5FB8A7}" srcOrd="1" destOrd="0" presId="urn:microsoft.com/office/officeart/2005/8/layout/arrow2"/>
    <dgm:cxn modelId="{5E6C94B9-3661-45DE-881A-EEEDC3D77E5E}" type="presParOf" srcId="{CE84668B-9ABD-4D6C-B569-6F923C5FB8A7}" destId="{A175A7B4-C7B5-4F16-8B8B-E326727A1DE8}" srcOrd="0" destOrd="0" presId="urn:microsoft.com/office/officeart/2005/8/layout/arrow2"/>
    <dgm:cxn modelId="{FAB7B957-AAE0-4921-BBFE-EE07EE3ADD46}" type="presParOf" srcId="{CE84668B-9ABD-4D6C-B569-6F923C5FB8A7}" destId="{30B4EE88-620F-4B26-9EAF-A1FF99679B81}" srcOrd="1" destOrd="0" presId="urn:microsoft.com/office/officeart/2005/8/layout/arrow2"/>
    <dgm:cxn modelId="{0236D99C-23EF-492C-B4C1-4B556FCA665B}" type="presParOf" srcId="{CE84668B-9ABD-4D6C-B569-6F923C5FB8A7}" destId="{C7B52396-A5BB-4EC9-BAA0-99795E77AC95}" srcOrd="2" destOrd="0" presId="urn:microsoft.com/office/officeart/2005/8/layout/arrow2"/>
    <dgm:cxn modelId="{2B924B19-39BF-4DD7-9A24-9508009FFC34}" type="presParOf" srcId="{CE84668B-9ABD-4D6C-B569-6F923C5FB8A7}" destId="{E92A2F1A-9915-4C7A-AD70-50F637F9EC62}" srcOrd="3" destOrd="0" presId="urn:microsoft.com/office/officeart/2005/8/layout/arrow2"/>
    <dgm:cxn modelId="{DF133773-FDB8-4F92-A9FF-0AF030B01799}" type="presParOf" srcId="{CE84668B-9ABD-4D6C-B569-6F923C5FB8A7}" destId="{37705034-9E1A-486F-A748-96A2EDC6B630}" srcOrd="4" destOrd="0" presId="urn:microsoft.com/office/officeart/2005/8/layout/arrow2"/>
    <dgm:cxn modelId="{703687E0-0497-4177-9789-B8A8F5CF5C7C}" type="presParOf" srcId="{CE84668B-9ABD-4D6C-B569-6F923C5FB8A7}" destId="{CB2DB170-F4B0-45AE-9D17-E4F8A57480B9}" srcOrd="5" destOrd="0" presId="urn:microsoft.com/office/officeart/2005/8/layout/arrow2"/>
    <dgm:cxn modelId="{82F3854C-5AB3-4995-9968-BABC540F7DAE}" type="presParOf" srcId="{CE84668B-9ABD-4D6C-B569-6F923C5FB8A7}" destId="{DD2C26A0-7F78-41DF-A1C1-E9FEF904D581}" srcOrd="6" destOrd="0" presId="urn:microsoft.com/office/officeart/2005/8/layout/arrow2"/>
    <dgm:cxn modelId="{0F9E70C1-653A-4E2F-BD89-4595D1D91086}" type="presParOf" srcId="{CE84668B-9ABD-4D6C-B569-6F923C5FB8A7}" destId="{38681EFB-5F05-4789-98D6-F457774E69EB}"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4B9-1A33-44C3-BF8E-55483456A2F1}"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9AFAA04D-2F96-4BB7-BA54-B9FDD516582A}">
      <dgm:prSet phldrT="[Text]" custT="1"/>
      <dgm:spPr/>
      <dgm:t>
        <a:bodyPr/>
        <a:lstStyle/>
        <a:p>
          <a:r>
            <a:rPr lang="en-US" sz="2400" dirty="0" smtClean="0"/>
            <a:t>Focus Areas</a:t>
          </a:r>
          <a:endParaRPr lang="en-US" sz="2400" dirty="0"/>
        </a:p>
      </dgm:t>
    </dgm:pt>
    <dgm:pt modelId="{6AC69417-ADEE-4A25-A3F0-F4668FA7D0F8}" type="parTrans" cxnId="{F81E61D2-BB5E-45C7-A9FA-C08D256B6F59}">
      <dgm:prSet/>
      <dgm:spPr/>
      <dgm:t>
        <a:bodyPr/>
        <a:lstStyle/>
        <a:p>
          <a:endParaRPr lang="en-US"/>
        </a:p>
      </dgm:t>
    </dgm:pt>
    <dgm:pt modelId="{08CF3CAC-06B4-424F-B7B0-051720D13028}" type="sibTrans" cxnId="{F81E61D2-BB5E-45C7-A9FA-C08D256B6F59}">
      <dgm:prSet/>
      <dgm:spPr/>
      <dgm:t>
        <a:bodyPr/>
        <a:lstStyle/>
        <a:p>
          <a:endParaRPr lang="en-US"/>
        </a:p>
      </dgm:t>
    </dgm:pt>
    <dgm:pt modelId="{5F99A0C4-19BA-4029-B8D6-84A6DDB7AF46}">
      <dgm:prSet phldrT="[Text]" custT="1"/>
      <dgm:spPr/>
      <dgm:t>
        <a:bodyPr/>
        <a:lstStyle/>
        <a:p>
          <a:r>
            <a:rPr lang="en-US" sz="1500" dirty="0" smtClean="0"/>
            <a:t>Leadership &amp; Strategy</a:t>
          </a:r>
          <a:endParaRPr lang="en-US" sz="1500" dirty="0"/>
        </a:p>
      </dgm:t>
    </dgm:pt>
    <dgm:pt modelId="{6BF87AD4-FF88-4FD5-8ACD-7E4D849467CB}" type="parTrans" cxnId="{D1345093-5B0D-4E53-9812-56BDDCCFDBF5}">
      <dgm:prSet/>
      <dgm:spPr/>
      <dgm:t>
        <a:bodyPr/>
        <a:lstStyle/>
        <a:p>
          <a:endParaRPr lang="en-US"/>
        </a:p>
      </dgm:t>
    </dgm:pt>
    <dgm:pt modelId="{20702AEE-0319-42F2-BDA3-FD824C6638B6}" type="sibTrans" cxnId="{D1345093-5B0D-4E53-9812-56BDDCCFDBF5}">
      <dgm:prSet/>
      <dgm:spPr/>
      <dgm:t>
        <a:bodyPr/>
        <a:lstStyle/>
        <a:p>
          <a:endParaRPr lang="en-US"/>
        </a:p>
      </dgm:t>
    </dgm:pt>
    <dgm:pt modelId="{529AF89E-85BD-4AB6-86BB-22C09BF95C51}">
      <dgm:prSet phldrT="[Text]" custT="1"/>
      <dgm:spPr>
        <a:scene3d>
          <a:camera prst="orthographicFront">
            <a:rot lat="0" lon="0" rev="0"/>
          </a:camera>
          <a:lightRig rig="balanced" dir="t">
            <a:rot lat="0" lon="0" rev="8700000"/>
          </a:lightRig>
        </a:scene3d>
        <a:sp3d>
          <a:bevelT w="190500" h="38100"/>
        </a:sp3d>
      </dgm:spPr>
      <dgm:t>
        <a:bodyPr/>
        <a:lstStyle/>
        <a:p>
          <a:r>
            <a:rPr lang="en-US" sz="1500" b="1" dirty="0" smtClean="0"/>
            <a:t>People Basics</a:t>
          </a:r>
          <a:endParaRPr lang="en-US" sz="1500" dirty="0"/>
        </a:p>
      </dgm:t>
    </dgm:pt>
    <dgm:pt modelId="{8B8CD32C-BCD7-499C-AC3F-ED81A9A486E0}" type="parTrans" cxnId="{94EA18F3-3364-4E91-977E-7F3DA5440855}">
      <dgm:prSet/>
      <dgm:spPr/>
      <dgm:t>
        <a:bodyPr/>
        <a:lstStyle/>
        <a:p>
          <a:endParaRPr lang="en-US"/>
        </a:p>
      </dgm:t>
    </dgm:pt>
    <dgm:pt modelId="{967C3F18-B443-45A4-B227-57FED6DC106B}" type="sibTrans" cxnId="{94EA18F3-3364-4E91-977E-7F3DA5440855}">
      <dgm:prSet/>
      <dgm:spPr/>
      <dgm:t>
        <a:bodyPr/>
        <a:lstStyle/>
        <a:p>
          <a:endParaRPr lang="en-US"/>
        </a:p>
      </dgm:t>
    </dgm:pt>
    <dgm:pt modelId="{1E7A2DCB-B7CF-4A8A-ACBB-D2E6384902B9}">
      <dgm:prSet custT="1"/>
      <dgm:spPr>
        <a:scene3d>
          <a:camera prst="orthographicFront">
            <a:rot lat="0" lon="0" rev="0"/>
          </a:camera>
          <a:lightRig rig="balanced" dir="t">
            <a:rot lat="0" lon="0" rev="8700000"/>
          </a:lightRig>
        </a:scene3d>
        <a:sp3d>
          <a:bevelT w="190500" h="38100"/>
        </a:sp3d>
      </dgm:spPr>
      <dgm:t>
        <a:bodyPr/>
        <a:lstStyle/>
        <a:p>
          <a:r>
            <a:rPr lang="en-US" sz="1500" b="1" dirty="0" smtClean="0"/>
            <a:t>Talent Acquisition</a:t>
          </a:r>
          <a:endParaRPr lang="en-US" sz="1500" b="1" dirty="0"/>
        </a:p>
      </dgm:t>
    </dgm:pt>
    <dgm:pt modelId="{7CA66902-AEDA-4897-B470-6CDE18F39AB6}" type="parTrans" cxnId="{9C03D29A-28FC-4DD5-90B0-677386CEF1B1}">
      <dgm:prSet/>
      <dgm:spPr/>
      <dgm:t>
        <a:bodyPr/>
        <a:lstStyle/>
        <a:p>
          <a:endParaRPr lang="en-US"/>
        </a:p>
      </dgm:t>
    </dgm:pt>
    <dgm:pt modelId="{C981CA61-7CF1-44D5-A443-3F1082E4887C}" type="sibTrans" cxnId="{9C03D29A-28FC-4DD5-90B0-677386CEF1B1}">
      <dgm:prSet/>
      <dgm:spPr/>
      <dgm:t>
        <a:bodyPr/>
        <a:lstStyle/>
        <a:p>
          <a:endParaRPr lang="en-US"/>
        </a:p>
      </dgm:t>
    </dgm:pt>
    <dgm:pt modelId="{3DD6C8F6-AFBA-4EA9-B764-0D3D58871B93}">
      <dgm:prSet phldrT="[Text]" custT="1"/>
      <dgm:spPr>
        <a:scene3d>
          <a:camera prst="orthographicFront">
            <a:rot lat="0" lon="0" rev="0"/>
          </a:camera>
          <a:lightRig rig="balanced" dir="t">
            <a:rot lat="0" lon="0" rev="8700000"/>
          </a:lightRig>
        </a:scene3d>
        <a:sp3d>
          <a:bevelT w="190500" h="38100"/>
        </a:sp3d>
      </dgm:spPr>
      <dgm:t>
        <a:bodyPr/>
        <a:lstStyle/>
        <a:p>
          <a:r>
            <a:rPr lang="en-US" sz="1500" b="1" dirty="0" smtClean="0"/>
            <a:t>Learning &amp; Development</a:t>
          </a:r>
          <a:endParaRPr lang="en-US" sz="1500" b="1" dirty="0"/>
        </a:p>
      </dgm:t>
    </dgm:pt>
    <dgm:pt modelId="{7BD787F0-EEF4-47E1-9570-AB474DFCBB9B}" type="parTrans" cxnId="{32948C3F-C5AA-4C71-88D2-F848AF58C958}">
      <dgm:prSet/>
      <dgm:spPr/>
      <dgm:t>
        <a:bodyPr/>
        <a:lstStyle/>
        <a:p>
          <a:endParaRPr lang="en-US"/>
        </a:p>
      </dgm:t>
    </dgm:pt>
    <dgm:pt modelId="{E9393C03-3907-4DE3-BA88-718E714D2A6E}" type="sibTrans" cxnId="{32948C3F-C5AA-4C71-88D2-F848AF58C958}">
      <dgm:prSet/>
      <dgm:spPr/>
      <dgm:t>
        <a:bodyPr/>
        <a:lstStyle/>
        <a:p>
          <a:endParaRPr lang="en-US"/>
        </a:p>
      </dgm:t>
    </dgm:pt>
    <dgm:pt modelId="{638F8983-11BA-49DD-B449-17AFEE9FFCD0}">
      <dgm:prSet phldrT="[Text]" custT="1"/>
      <dgm:spPr>
        <a:scene3d>
          <a:camera prst="orthographicFront">
            <a:rot lat="0" lon="0" rev="0"/>
          </a:camera>
          <a:lightRig rig="balanced" dir="t">
            <a:rot lat="0" lon="0" rev="8700000"/>
          </a:lightRig>
        </a:scene3d>
        <a:sp3d>
          <a:bevelT w="190500" h="38100"/>
        </a:sp3d>
      </dgm:spPr>
      <dgm:t>
        <a:bodyPr/>
        <a:lstStyle/>
        <a:p>
          <a:r>
            <a:rPr lang="en-US" sz="1500" b="1" dirty="0" smtClean="0"/>
            <a:t>Workforce Engagement</a:t>
          </a:r>
          <a:endParaRPr lang="en-US" sz="1500" b="1" dirty="0"/>
        </a:p>
      </dgm:t>
    </dgm:pt>
    <dgm:pt modelId="{B4CC56CD-ED81-4105-911D-492A87EA8A54}" type="parTrans" cxnId="{557D59DF-8C78-4CD9-B14D-68F545CF4051}">
      <dgm:prSet/>
      <dgm:spPr/>
      <dgm:t>
        <a:bodyPr/>
        <a:lstStyle/>
        <a:p>
          <a:endParaRPr lang="en-US"/>
        </a:p>
      </dgm:t>
    </dgm:pt>
    <dgm:pt modelId="{3C18A953-A416-4BC1-BBBB-80F77380A1B1}" type="sibTrans" cxnId="{557D59DF-8C78-4CD9-B14D-68F545CF4051}">
      <dgm:prSet/>
      <dgm:spPr/>
      <dgm:t>
        <a:bodyPr/>
        <a:lstStyle/>
        <a:p>
          <a:endParaRPr lang="en-US"/>
        </a:p>
      </dgm:t>
    </dgm:pt>
    <dgm:pt modelId="{9650BDEE-97C5-4C51-95E9-11D469EAA529}">
      <dgm:prSet phldrT="[Text]" custT="1"/>
      <dgm:spPr>
        <a:scene3d>
          <a:camera prst="orthographicFront">
            <a:rot lat="0" lon="0" rev="0"/>
          </a:camera>
          <a:lightRig rig="balanced" dir="t">
            <a:rot lat="0" lon="0" rev="8700000"/>
          </a:lightRig>
        </a:scene3d>
        <a:sp3d>
          <a:bevelT w="190500" h="38100"/>
        </a:sp3d>
      </dgm:spPr>
      <dgm:t>
        <a:bodyPr/>
        <a:lstStyle/>
        <a:p>
          <a:r>
            <a:rPr lang="en-US" sz="1500" b="1" dirty="0" smtClean="0"/>
            <a:t>Communication</a:t>
          </a:r>
          <a:endParaRPr lang="en-US" sz="1500" b="1" dirty="0"/>
        </a:p>
      </dgm:t>
    </dgm:pt>
    <dgm:pt modelId="{09681840-BBF2-401E-9844-A64695911317}" type="parTrans" cxnId="{FC737FEC-269A-4B1F-AEEE-A70E85DED076}">
      <dgm:prSet/>
      <dgm:spPr/>
      <dgm:t>
        <a:bodyPr/>
        <a:lstStyle/>
        <a:p>
          <a:endParaRPr lang="en-US"/>
        </a:p>
      </dgm:t>
    </dgm:pt>
    <dgm:pt modelId="{DF2F7550-131E-45D1-A759-789676D1B721}" type="sibTrans" cxnId="{FC737FEC-269A-4B1F-AEEE-A70E85DED076}">
      <dgm:prSet/>
      <dgm:spPr/>
      <dgm:t>
        <a:bodyPr/>
        <a:lstStyle/>
        <a:p>
          <a:endParaRPr lang="en-US"/>
        </a:p>
      </dgm:t>
    </dgm:pt>
    <dgm:pt modelId="{C54AEC1E-C701-4D01-90B5-2FC3470A1E43}" type="pres">
      <dgm:prSet presAssocID="{4E3564B9-1A33-44C3-BF8E-55483456A2F1}" presName="Name0" presStyleCnt="0">
        <dgm:presLayoutVars>
          <dgm:chMax val="1"/>
          <dgm:dir/>
          <dgm:animLvl val="ctr"/>
          <dgm:resizeHandles val="exact"/>
        </dgm:presLayoutVars>
      </dgm:prSet>
      <dgm:spPr/>
      <dgm:t>
        <a:bodyPr/>
        <a:lstStyle/>
        <a:p>
          <a:endParaRPr lang="en-US"/>
        </a:p>
      </dgm:t>
    </dgm:pt>
    <dgm:pt modelId="{84B06A81-EAC0-408A-8EEA-59083216F2FF}" type="pres">
      <dgm:prSet presAssocID="{9AFAA04D-2F96-4BB7-BA54-B9FDD516582A}" presName="centerShape" presStyleLbl="node0" presStyleIdx="0" presStyleCnt="1"/>
      <dgm:spPr/>
      <dgm:t>
        <a:bodyPr/>
        <a:lstStyle/>
        <a:p>
          <a:endParaRPr lang="en-US"/>
        </a:p>
      </dgm:t>
    </dgm:pt>
    <dgm:pt modelId="{660E738C-D4B5-43D4-9957-378C1F05467B}" type="pres">
      <dgm:prSet presAssocID="{6BF87AD4-FF88-4FD5-8ACD-7E4D849467CB}" presName="parTrans" presStyleLbl="sibTrans2D1" presStyleIdx="0" presStyleCnt="6"/>
      <dgm:spPr/>
      <dgm:t>
        <a:bodyPr/>
        <a:lstStyle/>
        <a:p>
          <a:endParaRPr lang="en-US"/>
        </a:p>
      </dgm:t>
    </dgm:pt>
    <dgm:pt modelId="{DA97788C-2442-455A-A1A2-4A79565BA16F}" type="pres">
      <dgm:prSet presAssocID="{6BF87AD4-FF88-4FD5-8ACD-7E4D849467CB}" presName="connectorText" presStyleLbl="sibTrans2D1" presStyleIdx="0" presStyleCnt="6"/>
      <dgm:spPr/>
      <dgm:t>
        <a:bodyPr/>
        <a:lstStyle/>
        <a:p>
          <a:endParaRPr lang="en-US"/>
        </a:p>
      </dgm:t>
    </dgm:pt>
    <dgm:pt modelId="{398A1141-1A81-48AC-B132-4ABCE9EDFD42}" type="pres">
      <dgm:prSet presAssocID="{5F99A0C4-19BA-4029-B8D6-84A6DDB7AF46}" presName="node" presStyleLbl="node1" presStyleIdx="0" presStyleCnt="6">
        <dgm:presLayoutVars>
          <dgm:bulletEnabled val="1"/>
        </dgm:presLayoutVars>
      </dgm:prSet>
      <dgm:spPr/>
      <dgm:t>
        <a:bodyPr/>
        <a:lstStyle/>
        <a:p>
          <a:endParaRPr lang="en-US"/>
        </a:p>
      </dgm:t>
    </dgm:pt>
    <dgm:pt modelId="{5B17A4A4-3093-4286-AC8C-E0EEF3A5FEBF}" type="pres">
      <dgm:prSet presAssocID="{8B8CD32C-BCD7-499C-AC3F-ED81A9A486E0}" presName="parTrans" presStyleLbl="sibTrans2D1" presStyleIdx="1" presStyleCnt="6"/>
      <dgm:spPr/>
      <dgm:t>
        <a:bodyPr/>
        <a:lstStyle/>
        <a:p>
          <a:endParaRPr lang="en-US"/>
        </a:p>
      </dgm:t>
    </dgm:pt>
    <dgm:pt modelId="{73370A53-C8D2-4130-A067-97E3B1262A3F}" type="pres">
      <dgm:prSet presAssocID="{8B8CD32C-BCD7-499C-AC3F-ED81A9A486E0}" presName="connectorText" presStyleLbl="sibTrans2D1" presStyleIdx="1" presStyleCnt="6"/>
      <dgm:spPr/>
      <dgm:t>
        <a:bodyPr/>
        <a:lstStyle/>
        <a:p>
          <a:endParaRPr lang="en-US"/>
        </a:p>
      </dgm:t>
    </dgm:pt>
    <dgm:pt modelId="{E9B00120-47C6-41AE-B191-33B06812E697}" type="pres">
      <dgm:prSet presAssocID="{529AF89E-85BD-4AB6-86BB-22C09BF95C51}" presName="node" presStyleLbl="node1" presStyleIdx="1" presStyleCnt="6" custScaleX="97282" custScaleY="94543">
        <dgm:presLayoutVars>
          <dgm:bulletEnabled val="1"/>
        </dgm:presLayoutVars>
      </dgm:prSet>
      <dgm:spPr>
        <a:prstGeom prst="flowChartConnector">
          <a:avLst/>
        </a:prstGeom>
      </dgm:spPr>
      <dgm:t>
        <a:bodyPr/>
        <a:lstStyle/>
        <a:p>
          <a:endParaRPr lang="en-US"/>
        </a:p>
      </dgm:t>
    </dgm:pt>
    <dgm:pt modelId="{59207328-6BC1-4BCE-B2C7-1D4F52D124E7}" type="pres">
      <dgm:prSet presAssocID="{7CA66902-AEDA-4897-B470-6CDE18F39AB6}" presName="parTrans" presStyleLbl="sibTrans2D1" presStyleIdx="2" presStyleCnt="6"/>
      <dgm:spPr/>
      <dgm:t>
        <a:bodyPr/>
        <a:lstStyle/>
        <a:p>
          <a:endParaRPr lang="en-US"/>
        </a:p>
      </dgm:t>
    </dgm:pt>
    <dgm:pt modelId="{F4DB4482-CA37-4DD5-9CBD-8017318A8EE7}" type="pres">
      <dgm:prSet presAssocID="{7CA66902-AEDA-4897-B470-6CDE18F39AB6}" presName="connectorText" presStyleLbl="sibTrans2D1" presStyleIdx="2" presStyleCnt="6"/>
      <dgm:spPr/>
      <dgm:t>
        <a:bodyPr/>
        <a:lstStyle/>
        <a:p>
          <a:endParaRPr lang="en-US"/>
        </a:p>
      </dgm:t>
    </dgm:pt>
    <dgm:pt modelId="{7CBF884D-20B2-4799-A523-4FB2B6CB54E5}" type="pres">
      <dgm:prSet presAssocID="{1E7A2DCB-B7CF-4A8A-ACBB-D2E6384902B9}" presName="node" presStyleLbl="node1" presStyleIdx="2" presStyleCnt="6" custScaleX="101221" custScaleY="100253" custRadScaleRad="98374" custRadScaleInc="8863">
        <dgm:presLayoutVars>
          <dgm:bulletEnabled val="1"/>
        </dgm:presLayoutVars>
      </dgm:prSet>
      <dgm:spPr>
        <a:prstGeom prst="flowChartConnector">
          <a:avLst/>
        </a:prstGeom>
      </dgm:spPr>
      <dgm:t>
        <a:bodyPr/>
        <a:lstStyle/>
        <a:p>
          <a:endParaRPr lang="en-US"/>
        </a:p>
      </dgm:t>
    </dgm:pt>
    <dgm:pt modelId="{95493793-38A9-4132-B5A9-0409D817308F}" type="pres">
      <dgm:prSet presAssocID="{7BD787F0-EEF4-47E1-9570-AB474DFCBB9B}" presName="parTrans" presStyleLbl="sibTrans2D1" presStyleIdx="3" presStyleCnt="6"/>
      <dgm:spPr/>
      <dgm:t>
        <a:bodyPr/>
        <a:lstStyle/>
        <a:p>
          <a:endParaRPr lang="en-US"/>
        </a:p>
      </dgm:t>
    </dgm:pt>
    <dgm:pt modelId="{83E3A9D4-6AA8-4204-933B-14780B364E1F}" type="pres">
      <dgm:prSet presAssocID="{7BD787F0-EEF4-47E1-9570-AB474DFCBB9B}" presName="connectorText" presStyleLbl="sibTrans2D1" presStyleIdx="3" presStyleCnt="6"/>
      <dgm:spPr/>
      <dgm:t>
        <a:bodyPr/>
        <a:lstStyle/>
        <a:p>
          <a:endParaRPr lang="en-US"/>
        </a:p>
      </dgm:t>
    </dgm:pt>
    <dgm:pt modelId="{C9E1B1C8-5406-4CA8-9C2B-FD12BD95BDBB}" type="pres">
      <dgm:prSet presAssocID="{3DD6C8F6-AFBA-4EA9-B764-0D3D58871B93}" presName="node" presStyleLbl="node1" presStyleIdx="3" presStyleCnt="6" custScaleX="112958" custScaleY="111644">
        <dgm:presLayoutVars>
          <dgm:bulletEnabled val="1"/>
        </dgm:presLayoutVars>
      </dgm:prSet>
      <dgm:spPr>
        <a:prstGeom prst="flowChartConnector">
          <a:avLst/>
        </a:prstGeom>
      </dgm:spPr>
      <dgm:t>
        <a:bodyPr/>
        <a:lstStyle/>
        <a:p>
          <a:endParaRPr lang="en-US"/>
        </a:p>
      </dgm:t>
    </dgm:pt>
    <dgm:pt modelId="{67AAD5CF-19F8-435F-AD90-8EF5C0B85516}" type="pres">
      <dgm:prSet presAssocID="{B4CC56CD-ED81-4105-911D-492A87EA8A54}" presName="parTrans" presStyleLbl="sibTrans2D1" presStyleIdx="4" presStyleCnt="6"/>
      <dgm:spPr/>
      <dgm:t>
        <a:bodyPr/>
        <a:lstStyle/>
        <a:p>
          <a:endParaRPr lang="en-US"/>
        </a:p>
      </dgm:t>
    </dgm:pt>
    <dgm:pt modelId="{CBC4E8A7-1886-4A89-8046-3C4DECFF32FA}" type="pres">
      <dgm:prSet presAssocID="{B4CC56CD-ED81-4105-911D-492A87EA8A54}" presName="connectorText" presStyleLbl="sibTrans2D1" presStyleIdx="4" presStyleCnt="6"/>
      <dgm:spPr/>
      <dgm:t>
        <a:bodyPr/>
        <a:lstStyle/>
        <a:p>
          <a:endParaRPr lang="en-US"/>
        </a:p>
      </dgm:t>
    </dgm:pt>
    <dgm:pt modelId="{39073AD2-1FA7-4976-9A8C-3A50A3A477A0}" type="pres">
      <dgm:prSet presAssocID="{638F8983-11BA-49DD-B449-17AFEE9FFCD0}" presName="node" presStyleLbl="node1" presStyleIdx="4" presStyleCnt="6" custScaleX="105130" custScaleY="97184">
        <dgm:presLayoutVars>
          <dgm:bulletEnabled val="1"/>
        </dgm:presLayoutVars>
      </dgm:prSet>
      <dgm:spPr>
        <a:prstGeom prst="flowChartConnector">
          <a:avLst/>
        </a:prstGeom>
      </dgm:spPr>
      <dgm:t>
        <a:bodyPr/>
        <a:lstStyle/>
        <a:p>
          <a:endParaRPr lang="en-US"/>
        </a:p>
      </dgm:t>
    </dgm:pt>
    <dgm:pt modelId="{1A25B1F5-33B1-4D35-B597-D27C1696EBD6}" type="pres">
      <dgm:prSet presAssocID="{09681840-BBF2-401E-9844-A64695911317}" presName="parTrans" presStyleLbl="sibTrans2D1" presStyleIdx="5" presStyleCnt="6"/>
      <dgm:spPr/>
      <dgm:t>
        <a:bodyPr/>
        <a:lstStyle/>
        <a:p>
          <a:endParaRPr lang="en-US"/>
        </a:p>
      </dgm:t>
    </dgm:pt>
    <dgm:pt modelId="{DCF317A6-BD28-4480-A515-05E0A6BADA77}" type="pres">
      <dgm:prSet presAssocID="{09681840-BBF2-401E-9844-A64695911317}" presName="connectorText" presStyleLbl="sibTrans2D1" presStyleIdx="5" presStyleCnt="6"/>
      <dgm:spPr/>
      <dgm:t>
        <a:bodyPr/>
        <a:lstStyle/>
        <a:p>
          <a:endParaRPr lang="en-US"/>
        </a:p>
      </dgm:t>
    </dgm:pt>
    <dgm:pt modelId="{25E6EA7F-2722-49BE-A312-24542799083E}" type="pres">
      <dgm:prSet presAssocID="{9650BDEE-97C5-4C51-95E9-11D469EAA529}" presName="node" presStyleLbl="node1" presStyleIdx="5" presStyleCnt="6" custScaleX="127491" custScaleY="87861">
        <dgm:presLayoutVars>
          <dgm:bulletEnabled val="1"/>
        </dgm:presLayoutVars>
      </dgm:prSet>
      <dgm:spPr>
        <a:prstGeom prst="flowChartConnector">
          <a:avLst/>
        </a:prstGeom>
      </dgm:spPr>
      <dgm:t>
        <a:bodyPr/>
        <a:lstStyle/>
        <a:p>
          <a:endParaRPr lang="en-US"/>
        </a:p>
      </dgm:t>
    </dgm:pt>
  </dgm:ptLst>
  <dgm:cxnLst>
    <dgm:cxn modelId="{D1345093-5B0D-4E53-9812-56BDDCCFDBF5}" srcId="{9AFAA04D-2F96-4BB7-BA54-B9FDD516582A}" destId="{5F99A0C4-19BA-4029-B8D6-84A6DDB7AF46}" srcOrd="0" destOrd="0" parTransId="{6BF87AD4-FF88-4FD5-8ACD-7E4D849467CB}" sibTransId="{20702AEE-0319-42F2-BDA3-FD824C6638B6}"/>
    <dgm:cxn modelId="{95B4C5D8-D0C2-4FE5-8B89-CF26C4F5D798}" type="presOf" srcId="{B4CC56CD-ED81-4105-911D-492A87EA8A54}" destId="{CBC4E8A7-1886-4A89-8046-3C4DECFF32FA}" srcOrd="1" destOrd="0" presId="urn:microsoft.com/office/officeart/2005/8/layout/radial5"/>
    <dgm:cxn modelId="{FC737FEC-269A-4B1F-AEEE-A70E85DED076}" srcId="{9AFAA04D-2F96-4BB7-BA54-B9FDD516582A}" destId="{9650BDEE-97C5-4C51-95E9-11D469EAA529}" srcOrd="5" destOrd="0" parTransId="{09681840-BBF2-401E-9844-A64695911317}" sibTransId="{DF2F7550-131E-45D1-A759-789676D1B721}"/>
    <dgm:cxn modelId="{74BD24A9-9F82-4362-BFD9-8505A39076E4}" type="presOf" srcId="{7CA66902-AEDA-4897-B470-6CDE18F39AB6}" destId="{F4DB4482-CA37-4DD5-9CBD-8017318A8EE7}" srcOrd="1" destOrd="0" presId="urn:microsoft.com/office/officeart/2005/8/layout/radial5"/>
    <dgm:cxn modelId="{78619699-F661-4715-BB4F-06B5E0DCAC86}" type="presOf" srcId="{7BD787F0-EEF4-47E1-9570-AB474DFCBB9B}" destId="{95493793-38A9-4132-B5A9-0409D817308F}" srcOrd="0" destOrd="0" presId="urn:microsoft.com/office/officeart/2005/8/layout/radial5"/>
    <dgm:cxn modelId="{13392F27-70DA-4379-A402-1C89FBB67260}" type="presOf" srcId="{8B8CD32C-BCD7-499C-AC3F-ED81A9A486E0}" destId="{73370A53-C8D2-4130-A067-97E3B1262A3F}" srcOrd="1" destOrd="0" presId="urn:microsoft.com/office/officeart/2005/8/layout/radial5"/>
    <dgm:cxn modelId="{29E665CB-F35D-4701-8F2A-75A6CADCF6D5}" type="presOf" srcId="{3DD6C8F6-AFBA-4EA9-B764-0D3D58871B93}" destId="{C9E1B1C8-5406-4CA8-9C2B-FD12BD95BDBB}" srcOrd="0" destOrd="0" presId="urn:microsoft.com/office/officeart/2005/8/layout/radial5"/>
    <dgm:cxn modelId="{28CC1CB5-2151-4E0A-95F3-27830FAB231C}" type="presOf" srcId="{6BF87AD4-FF88-4FD5-8ACD-7E4D849467CB}" destId="{660E738C-D4B5-43D4-9957-378C1F05467B}" srcOrd="0" destOrd="0" presId="urn:microsoft.com/office/officeart/2005/8/layout/radial5"/>
    <dgm:cxn modelId="{9B5CEC28-3E9D-4C67-AE5C-090C667B4F6D}" type="presOf" srcId="{09681840-BBF2-401E-9844-A64695911317}" destId="{1A25B1F5-33B1-4D35-B597-D27C1696EBD6}" srcOrd="0" destOrd="0" presId="urn:microsoft.com/office/officeart/2005/8/layout/radial5"/>
    <dgm:cxn modelId="{94EA18F3-3364-4E91-977E-7F3DA5440855}" srcId="{9AFAA04D-2F96-4BB7-BA54-B9FDD516582A}" destId="{529AF89E-85BD-4AB6-86BB-22C09BF95C51}" srcOrd="1" destOrd="0" parTransId="{8B8CD32C-BCD7-499C-AC3F-ED81A9A486E0}" sibTransId="{967C3F18-B443-45A4-B227-57FED6DC106B}"/>
    <dgm:cxn modelId="{7370EA26-2805-463A-B6A2-616A5FDC9EA4}" type="presOf" srcId="{9650BDEE-97C5-4C51-95E9-11D469EAA529}" destId="{25E6EA7F-2722-49BE-A312-24542799083E}" srcOrd="0" destOrd="0" presId="urn:microsoft.com/office/officeart/2005/8/layout/radial5"/>
    <dgm:cxn modelId="{0791FB83-4227-41BB-826A-5F53BA4F390B}" type="presOf" srcId="{09681840-BBF2-401E-9844-A64695911317}" destId="{DCF317A6-BD28-4480-A515-05E0A6BADA77}" srcOrd="1" destOrd="0" presId="urn:microsoft.com/office/officeart/2005/8/layout/radial5"/>
    <dgm:cxn modelId="{3BA49F2E-95E8-4D1C-81C6-A80219A2C7ED}" type="presOf" srcId="{6BF87AD4-FF88-4FD5-8ACD-7E4D849467CB}" destId="{DA97788C-2442-455A-A1A2-4A79565BA16F}" srcOrd="1" destOrd="0" presId="urn:microsoft.com/office/officeart/2005/8/layout/radial5"/>
    <dgm:cxn modelId="{13041A50-B0CD-43CC-A634-3258F020960D}" type="presOf" srcId="{5F99A0C4-19BA-4029-B8D6-84A6DDB7AF46}" destId="{398A1141-1A81-48AC-B132-4ABCE9EDFD42}" srcOrd="0" destOrd="0" presId="urn:microsoft.com/office/officeart/2005/8/layout/radial5"/>
    <dgm:cxn modelId="{32948C3F-C5AA-4C71-88D2-F848AF58C958}" srcId="{9AFAA04D-2F96-4BB7-BA54-B9FDD516582A}" destId="{3DD6C8F6-AFBA-4EA9-B764-0D3D58871B93}" srcOrd="3" destOrd="0" parTransId="{7BD787F0-EEF4-47E1-9570-AB474DFCBB9B}" sibTransId="{E9393C03-3907-4DE3-BA88-718E714D2A6E}"/>
    <dgm:cxn modelId="{4B48C9E3-3A8D-42E2-A131-0625D49DFA15}" type="presOf" srcId="{1E7A2DCB-B7CF-4A8A-ACBB-D2E6384902B9}" destId="{7CBF884D-20B2-4799-A523-4FB2B6CB54E5}" srcOrd="0" destOrd="0" presId="urn:microsoft.com/office/officeart/2005/8/layout/radial5"/>
    <dgm:cxn modelId="{6D133E7E-149A-4CFB-AAA5-C62E7AD90323}" type="presOf" srcId="{4E3564B9-1A33-44C3-BF8E-55483456A2F1}" destId="{C54AEC1E-C701-4D01-90B5-2FC3470A1E43}" srcOrd="0" destOrd="0" presId="urn:microsoft.com/office/officeart/2005/8/layout/radial5"/>
    <dgm:cxn modelId="{9C03D29A-28FC-4DD5-90B0-677386CEF1B1}" srcId="{9AFAA04D-2F96-4BB7-BA54-B9FDD516582A}" destId="{1E7A2DCB-B7CF-4A8A-ACBB-D2E6384902B9}" srcOrd="2" destOrd="0" parTransId="{7CA66902-AEDA-4897-B470-6CDE18F39AB6}" sibTransId="{C981CA61-7CF1-44D5-A443-3F1082E4887C}"/>
    <dgm:cxn modelId="{585093C2-7209-453D-B241-5868CEA8DA6F}" type="presOf" srcId="{529AF89E-85BD-4AB6-86BB-22C09BF95C51}" destId="{E9B00120-47C6-41AE-B191-33B06812E697}" srcOrd="0" destOrd="0" presId="urn:microsoft.com/office/officeart/2005/8/layout/radial5"/>
    <dgm:cxn modelId="{ABFDC548-BE9B-4367-BCEE-4CD2470EF302}" type="presOf" srcId="{9AFAA04D-2F96-4BB7-BA54-B9FDD516582A}" destId="{84B06A81-EAC0-408A-8EEA-59083216F2FF}" srcOrd="0" destOrd="0" presId="urn:microsoft.com/office/officeart/2005/8/layout/radial5"/>
    <dgm:cxn modelId="{557D59DF-8C78-4CD9-B14D-68F545CF4051}" srcId="{9AFAA04D-2F96-4BB7-BA54-B9FDD516582A}" destId="{638F8983-11BA-49DD-B449-17AFEE9FFCD0}" srcOrd="4" destOrd="0" parTransId="{B4CC56CD-ED81-4105-911D-492A87EA8A54}" sibTransId="{3C18A953-A416-4BC1-BBBB-80F77380A1B1}"/>
    <dgm:cxn modelId="{6590A403-A983-4941-91D5-F755A6C791A6}" type="presOf" srcId="{638F8983-11BA-49DD-B449-17AFEE9FFCD0}" destId="{39073AD2-1FA7-4976-9A8C-3A50A3A477A0}" srcOrd="0" destOrd="0" presId="urn:microsoft.com/office/officeart/2005/8/layout/radial5"/>
    <dgm:cxn modelId="{F628DAE3-24E8-438C-83DF-8F418E5CAD61}" type="presOf" srcId="{B4CC56CD-ED81-4105-911D-492A87EA8A54}" destId="{67AAD5CF-19F8-435F-AD90-8EF5C0B85516}" srcOrd="0" destOrd="0" presId="urn:microsoft.com/office/officeart/2005/8/layout/radial5"/>
    <dgm:cxn modelId="{20C0CC3E-150B-4F87-926A-49C4725EF88D}" type="presOf" srcId="{8B8CD32C-BCD7-499C-AC3F-ED81A9A486E0}" destId="{5B17A4A4-3093-4286-AC8C-E0EEF3A5FEBF}" srcOrd="0" destOrd="0" presId="urn:microsoft.com/office/officeart/2005/8/layout/radial5"/>
    <dgm:cxn modelId="{25269D06-D440-41E6-899B-3883D03FC33D}" type="presOf" srcId="{7CA66902-AEDA-4897-B470-6CDE18F39AB6}" destId="{59207328-6BC1-4BCE-B2C7-1D4F52D124E7}" srcOrd="0" destOrd="0" presId="urn:microsoft.com/office/officeart/2005/8/layout/radial5"/>
    <dgm:cxn modelId="{B5842A53-18EA-44CF-B0B6-8BDF9FE27C94}" type="presOf" srcId="{7BD787F0-EEF4-47E1-9570-AB474DFCBB9B}" destId="{83E3A9D4-6AA8-4204-933B-14780B364E1F}" srcOrd="1" destOrd="0" presId="urn:microsoft.com/office/officeart/2005/8/layout/radial5"/>
    <dgm:cxn modelId="{F81E61D2-BB5E-45C7-A9FA-C08D256B6F59}" srcId="{4E3564B9-1A33-44C3-BF8E-55483456A2F1}" destId="{9AFAA04D-2F96-4BB7-BA54-B9FDD516582A}" srcOrd="0" destOrd="0" parTransId="{6AC69417-ADEE-4A25-A3F0-F4668FA7D0F8}" sibTransId="{08CF3CAC-06B4-424F-B7B0-051720D13028}"/>
    <dgm:cxn modelId="{D8C4BA42-47C6-4383-A202-C674D97032E2}" type="presParOf" srcId="{C54AEC1E-C701-4D01-90B5-2FC3470A1E43}" destId="{84B06A81-EAC0-408A-8EEA-59083216F2FF}" srcOrd="0" destOrd="0" presId="urn:microsoft.com/office/officeart/2005/8/layout/radial5"/>
    <dgm:cxn modelId="{BDBFC240-9FDC-4A0C-87E5-5C775250F187}" type="presParOf" srcId="{C54AEC1E-C701-4D01-90B5-2FC3470A1E43}" destId="{660E738C-D4B5-43D4-9957-378C1F05467B}" srcOrd="1" destOrd="0" presId="urn:microsoft.com/office/officeart/2005/8/layout/radial5"/>
    <dgm:cxn modelId="{4A81153D-38C4-4AC9-9EE3-96DF1CE63F66}" type="presParOf" srcId="{660E738C-D4B5-43D4-9957-378C1F05467B}" destId="{DA97788C-2442-455A-A1A2-4A79565BA16F}" srcOrd="0" destOrd="0" presId="urn:microsoft.com/office/officeart/2005/8/layout/radial5"/>
    <dgm:cxn modelId="{C1E87B2C-E952-48AA-85A6-A539E5F459AF}" type="presParOf" srcId="{C54AEC1E-C701-4D01-90B5-2FC3470A1E43}" destId="{398A1141-1A81-48AC-B132-4ABCE9EDFD42}" srcOrd="2" destOrd="0" presId="urn:microsoft.com/office/officeart/2005/8/layout/radial5"/>
    <dgm:cxn modelId="{E26F06FE-0BC2-4766-9C84-CE589C8332FE}" type="presParOf" srcId="{C54AEC1E-C701-4D01-90B5-2FC3470A1E43}" destId="{5B17A4A4-3093-4286-AC8C-E0EEF3A5FEBF}" srcOrd="3" destOrd="0" presId="urn:microsoft.com/office/officeart/2005/8/layout/radial5"/>
    <dgm:cxn modelId="{E76140EE-1E6A-477B-A42A-953B8CF87EEE}" type="presParOf" srcId="{5B17A4A4-3093-4286-AC8C-E0EEF3A5FEBF}" destId="{73370A53-C8D2-4130-A067-97E3B1262A3F}" srcOrd="0" destOrd="0" presId="urn:microsoft.com/office/officeart/2005/8/layout/radial5"/>
    <dgm:cxn modelId="{9C3D51EB-CB19-4DDC-BEC3-5EF74AE54A3A}" type="presParOf" srcId="{C54AEC1E-C701-4D01-90B5-2FC3470A1E43}" destId="{E9B00120-47C6-41AE-B191-33B06812E697}" srcOrd="4" destOrd="0" presId="urn:microsoft.com/office/officeart/2005/8/layout/radial5"/>
    <dgm:cxn modelId="{ECBFDA17-6E54-4F00-8A16-7C8E84C4E260}" type="presParOf" srcId="{C54AEC1E-C701-4D01-90B5-2FC3470A1E43}" destId="{59207328-6BC1-4BCE-B2C7-1D4F52D124E7}" srcOrd="5" destOrd="0" presId="urn:microsoft.com/office/officeart/2005/8/layout/radial5"/>
    <dgm:cxn modelId="{138BEE1D-3C23-4DFE-925F-E2AB50FDD465}" type="presParOf" srcId="{59207328-6BC1-4BCE-B2C7-1D4F52D124E7}" destId="{F4DB4482-CA37-4DD5-9CBD-8017318A8EE7}" srcOrd="0" destOrd="0" presId="urn:microsoft.com/office/officeart/2005/8/layout/radial5"/>
    <dgm:cxn modelId="{D64BC615-8A03-4677-867F-FEFD95A07EA6}" type="presParOf" srcId="{C54AEC1E-C701-4D01-90B5-2FC3470A1E43}" destId="{7CBF884D-20B2-4799-A523-4FB2B6CB54E5}" srcOrd="6" destOrd="0" presId="urn:microsoft.com/office/officeart/2005/8/layout/radial5"/>
    <dgm:cxn modelId="{1C76B327-C9FC-4D94-900C-E35E5BADB7DB}" type="presParOf" srcId="{C54AEC1E-C701-4D01-90B5-2FC3470A1E43}" destId="{95493793-38A9-4132-B5A9-0409D817308F}" srcOrd="7" destOrd="0" presId="urn:microsoft.com/office/officeart/2005/8/layout/radial5"/>
    <dgm:cxn modelId="{236E6A72-139C-4281-B1D1-DF7605201DB6}" type="presParOf" srcId="{95493793-38A9-4132-B5A9-0409D817308F}" destId="{83E3A9D4-6AA8-4204-933B-14780B364E1F}" srcOrd="0" destOrd="0" presId="urn:microsoft.com/office/officeart/2005/8/layout/radial5"/>
    <dgm:cxn modelId="{FCABFB6A-17D6-4817-A05A-F42ED823CA1C}" type="presParOf" srcId="{C54AEC1E-C701-4D01-90B5-2FC3470A1E43}" destId="{C9E1B1C8-5406-4CA8-9C2B-FD12BD95BDBB}" srcOrd="8" destOrd="0" presId="urn:microsoft.com/office/officeart/2005/8/layout/radial5"/>
    <dgm:cxn modelId="{3C6B9793-9150-481A-96E2-84B4AA695EBA}" type="presParOf" srcId="{C54AEC1E-C701-4D01-90B5-2FC3470A1E43}" destId="{67AAD5CF-19F8-435F-AD90-8EF5C0B85516}" srcOrd="9" destOrd="0" presId="urn:microsoft.com/office/officeart/2005/8/layout/radial5"/>
    <dgm:cxn modelId="{9266396D-FACF-4D1A-A6F3-51549B1C806C}" type="presParOf" srcId="{67AAD5CF-19F8-435F-AD90-8EF5C0B85516}" destId="{CBC4E8A7-1886-4A89-8046-3C4DECFF32FA}" srcOrd="0" destOrd="0" presId="urn:microsoft.com/office/officeart/2005/8/layout/radial5"/>
    <dgm:cxn modelId="{5D1C38A9-60BB-4314-ADF3-8C18F3B8B05C}" type="presParOf" srcId="{C54AEC1E-C701-4D01-90B5-2FC3470A1E43}" destId="{39073AD2-1FA7-4976-9A8C-3A50A3A477A0}" srcOrd="10" destOrd="0" presId="urn:microsoft.com/office/officeart/2005/8/layout/radial5"/>
    <dgm:cxn modelId="{C31724F4-DA7D-44B0-985C-E72E5FC92C70}" type="presParOf" srcId="{C54AEC1E-C701-4D01-90B5-2FC3470A1E43}" destId="{1A25B1F5-33B1-4D35-B597-D27C1696EBD6}" srcOrd="11" destOrd="0" presId="urn:microsoft.com/office/officeart/2005/8/layout/radial5"/>
    <dgm:cxn modelId="{41C07702-2644-4675-A870-4CAC026BC586}" type="presParOf" srcId="{1A25B1F5-33B1-4D35-B597-D27C1696EBD6}" destId="{DCF317A6-BD28-4480-A515-05E0A6BADA77}" srcOrd="0" destOrd="0" presId="urn:microsoft.com/office/officeart/2005/8/layout/radial5"/>
    <dgm:cxn modelId="{880F2F2A-B8F7-4EA8-95CF-9CCF04CA1292}" type="presParOf" srcId="{C54AEC1E-C701-4D01-90B5-2FC3470A1E43}" destId="{25E6EA7F-2722-49BE-A312-24542799083E}" srcOrd="1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58DBFF-3642-457B-BDAB-0930ED9E0FA6}"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n-US"/>
        </a:p>
      </dgm:t>
    </dgm:pt>
    <dgm:pt modelId="{D3048B85-241A-48A0-A191-E9FDBC2CFF74}">
      <dgm:prSet phldrT="[Text]" custT="1"/>
      <dgm:spPr/>
      <dgm:t>
        <a:bodyPr/>
        <a:lstStyle/>
        <a:p>
          <a:r>
            <a:rPr lang="en-US" sz="1800" dirty="0" smtClean="0"/>
            <a:t>Focus Areas</a:t>
          </a:r>
          <a:endParaRPr lang="en-US" sz="1800" dirty="0"/>
        </a:p>
      </dgm:t>
    </dgm:pt>
    <dgm:pt modelId="{0F2C3F8E-A8E0-43B5-918C-7CC1B0E81EFF}" type="parTrans" cxnId="{8E9057AE-215F-4603-B426-06676AB6B16A}">
      <dgm:prSet/>
      <dgm:spPr/>
      <dgm:t>
        <a:bodyPr/>
        <a:lstStyle/>
        <a:p>
          <a:endParaRPr lang="en-US" sz="2000"/>
        </a:p>
      </dgm:t>
    </dgm:pt>
    <dgm:pt modelId="{086567C7-FC5E-45C7-94EC-7CDEAD0AD6B3}" type="sibTrans" cxnId="{8E9057AE-215F-4603-B426-06676AB6B16A}">
      <dgm:prSet/>
      <dgm:spPr/>
      <dgm:t>
        <a:bodyPr/>
        <a:lstStyle/>
        <a:p>
          <a:endParaRPr lang="en-US" sz="2000"/>
        </a:p>
      </dgm:t>
    </dgm:pt>
    <dgm:pt modelId="{82106DDC-F66B-4D69-9BBF-0B599BB1BFEB}">
      <dgm:prSet phldrT="[Text]" custT="1"/>
      <dgm:spPr>
        <a:solidFill>
          <a:srgbClr val="003399"/>
        </a:solidFill>
      </dgm:spPr>
      <dgm:t>
        <a:bodyPr/>
        <a:lstStyle/>
        <a:p>
          <a:pPr>
            <a:lnSpc>
              <a:spcPct val="70000"/>
            </a:lnSpc>
          </a:pPr>
          <a:r>
            <a:rPr lang="en-US" sz="1800" dirty="0" smtClean="0"/>
            <a:t>Process (70%) </a:t>
          </a:r>
          <a:endParaRPr lang="en-US" sz="1800" dirty="0"/>
        </a:p>
      </dgm:t>
    </dgm:pt>
    <dgm:pt modelId="{8960C428-623B-46F4-92AE-F69B6FEFAC0B}" type="parTrans" cxnId="{67370990-30EB-4727-8A4E-816B590A8E10}">
      <dgm:prSet/>
      <dgm:spPr/>
      <dgm:t>
        <a:bodyPr/>
        <a:lstStyle/>
        <a:p>
          <a:endParaRPr lang="en-US" sz="2000"/>
        </a:p>
      </dgm:t>
    </dgm:pt>
    <dgm:pt modelId="{4AD7F369-84EF-4006-A57F-A100A461121F}" type="sibTrans" cxnId="{67370990-30EB-4727-8A4E-816B590A8E10}">
      <dgm:prSet/>
      <dgm:spPr/>
      <dgm:t>
        <a:bodyPr/>
        <a:lstStyle/>
        <a:p>
          <a:endParaRPr lang="en-US" sz="2000"/>
        </a:p>
      </dgm:t>
    </dgm:pt>
    <dgm:pt modelId="{820EE395-CF91-4A3B-B152-4010E49A91C4}">
      <dgm:prSet phldrT="[Text]" custT="1"/>
      <dgm:spPr>
        <a:solidFill>
          <a:srgbClr val="C00000"/>
        </a:solidFill>
      </dgm:spPr>
      <dgm:t>
        <a:bodyPr/>
        <a:lstStyle/>
        <a:p>
          <a:pPr>
            <a:lnSpc>
              <a:spcPct val="70000"/>
            </a:lnSpc>
          </a:pPr>
          <a:r>
            <a:rPr lang="en-US" sz="1800" dirty="0" smtClean="0"/>
            <a:t>Result (30%)</a:t>
          </a:r>
        </a:p>
      </dgm:t>
    </dgm:pt>
    <dgm:pt modelId="{C8196FD4-ED03-4230-B5B7-3BB8DE422D31}" type="parTrans" cxnId="{9FB5D9CB-519A-4FC1-88DF-A51E689DAAA6}">
      <dgm:prSet/>
      <dgm:spPr/>
      <dgm:t>
        <a:bodyPr/>
        <a:lstStyle/>
        <a:p>
          <a:endParaRPr lang="en-US" sz="2000"/>
        </a:p>
      </dgm:t>
    </dgm:pt>
    <dgm:pt modelId="{B430FEBD-CC6F-421D-A4C7-67D89FB4DDFA}" type="sibTrans" cxnId="{9FB5D9CB-519A-4FC1-88DF-A51E689DAAA6}">
      <dgm:prSet/>
      <dgm:spPr/>
      <dgm:t>
        <a:bodyPr/>
        <a:lstStyle/>
        <a:p>
          <a:endParaRPr lang="en-US" sz="2000"/>
        </a:p>
      </dgm:t>
    </dgm:pt>
    <dgm:pt modelId="{49522541-D9F2-43D3-8ED6-B9FFFD6AB678}">
      <dgm:prSet custT="1"/>
      <dgm:spPr/>
      <dgm:t>
        <a:bodyPr/>
        <a:lstStyle/>
        <a:p>
          <a:pPr marL="0" marR="0" indent="0" defTabSz="914400" eaLnBrk="1" fontAlgn="auto" latinLnBrk="0" hangingPunct="1">
            <a:lnSpc>
              <a:spcPct val="70000"/>
            </a:lnSpc>
            <a:spcBef>
              <a:spcPts val="0"/>
            </a:spcBef>
            <a:spcAft>
              <a:spcPts val="0"/>
            </a:spcAft>
            <a:buClrTx/>
            <a:buSzTx/>
            <a:buFontTx/>
            <a:buNone/>
            <a:tabLst/>
            <a:defRPr/>
          </a:pPr>
          <a:r>
            <a:rPr lang="en-US" sz="1800" b="0" dirty="0" smtClean="0"/>
            <a:t>Learning</a:t>
          </a:r>
        </a:p>
      </dgm:t>
    </dgm:pt>
    <dgm:pt modelId="{F90A56CB-ACB1-4F24-ADA3-6A7CAFD9AA09}" type="parTrans" cxnId="{55034FBA-D5C9-46C6-A518-58E48DA9A833}">
      <dgm:prSet/>
      <dgm:spPr/>
      <dgm:t>
        <a:bodyPr/>
        <a:lstStyle/>
        <a:p>
          <a:endParaRPr lang="en-US" sz="2000"/>
        </a:p>
      </dgm:t>
    </dgm:pt>
    <dgm:pt modelId="{9EE19A46-786E-406C-B3EE-4C1E6E24C3D6}" type="sibTrans" cxnId="{55034FBA-D5C9-46C6-A518-58E48DA9A833}">
      <dgm:prSet/>
      <dgm:spPr/>
      <dgm:t>
        <a:bodyPr/>
        <a:lstStyle/>
        <a:p>
          <a:endParaRPr lang="en-US" sz="2000"/>
        </a:p>
      </dgm:t>
    </dgm:pt>
    <dgm:pt modelId="{60E7E4F8-A531-45DA-817B-4B54A429E3EB}">
      <dgm:prSet custT="1"/>
      <dgm:spPr/>
      <dgm:t>
        <a:bodyPr/>
        <a:lstStyle/>
        <a:p>
          <a:pPr marL="0" marR="0" indent="0" defTabSz="914400" eaLnBrk="1" fontAlgn="auto" latinLnBrk="0" hangingPunct="1">
            <a:lnSpc>
              <a:spcPct val="70000"/>
            </a:lnSpc>
            <a:spcBef>
              <a:spcPts val="0"/>
            </a:spcBef>
            <a:spcAft>
              <a:spcPts val="0"/>
            </a:spcAft>
            <a:buClrTx/>
            <a:buSzTx/>
            <a:buFontTx/>
            <a:buNone/>
            <a:tabLst/>
            <a:defRPr/>
          </a:pPr>
          <a:r>
            <a:rPr lang="en-US" sz="1800" b="0" dirty="0" smtClean="0"/>
            <a:t>Deployment</a:t>
          </a:r>
        </a:p>
      </dgm:t>
    </dgm:pt>
    <dgm:pt modelId="{ECF42CEB-9EA4-405E-B601-74764D70C2B8}" type="parTrans" cxnId="{EB40155E-7202-4631-B504-F8393CF7DF89}">
      <dgm:prSet/>
      <dgm:spPr/>
      <dgm:t>
        <a:bodyPr/>
        <a:lstStyle/>
        <a:p>
          <a:endParaRPr lang="en-US" sz="2000"/>
        </a:p>
      </dgm:t>
    </dgm:pt>
    <dgm:pt modelId="{57301A94-4837-4D84-96A8-775809D0F381}" type="sibTrans" cxnId="{EB40155E-7202-4631-B504-F8393CF7DF89}">
      <dgm:prSet/>
      <dgm:spPr/>
      <dgm:t>
        <a:bodyPr/>
        <a:lstStyle/>
        <a:p>
          <a:endParaRPr lang="en-US" sz="2000"/>
        </a:p>
      </dgm:t>
    </dgm:pt>
    <dgm:pt modelId="{A5CF62FE-D850-4639-9C49-04D20578235A}">
      <dgm:prSet custT="1"/>
      <dgm:spPr/>
      <dgm:t>
        <a:bodyPr/>
        <a:lstStyle/>
        <a:p>
          <a:pPr marL="0" marR="0" indent="0" defTabSz="914400" eaLnBrk="1" fontAlgn="auto" latinLnBrk="0" hangingPunct="1">
            <a:lnSpc>
              <a:spcPct val="70000"/>
            </a:lnSpc>
            <a:spcBef>
              <a:spcPts val="0"/>
            </a:spcBef>
            <a:spcAft>
              <a:spcPts val="0"/>
            </a:spcAft>
            <a:buClrTx/>
            <a:buSzTx/>
            <a:buFontTx/>
            <a:buNone/>
            <a:tabLst/>
            <a:defRPr/>
          </a:pPr>
          <a:r>
            <a:rPr lang="en-US" sz="1800" b="0" dirty="0" smtClean="0"/>
            <a:t>Approach </a:t>
          </a:r>
        </a:p>
      </dgm:t>
    </dgm:pt>
    <dgm:pt modelId="{11382E70-C936-4F9B-8440-DEDABAC4683C}" type="sibTrans" cxnId="{1BD5D353-871E-44ED-B98A-3DAFC0FCF9AC}">
      <dgm:prSet/>
      <dgm:spPr/>
      <dgm:t>
        <a:bodyPr/>
        <a:lstStyle/>
        <a:p>
          <a:endParaRPr lang="en-US" sz="2000"/>
        </a:p>
      </dgm:t>
    </dgm:pt>
    <dgm:pt modelId="{C3146682-142C-43FC-A1C3-4A3D64B0D4BB}" type="parTrans" cxnId="{1BD5D353-871E-44ED-B98A-3DAFC0FCF9AC}">
      <dgm:prSet/>
      <dgm:spPr/>
      <dgm:t>
        <a:bodyPr/>
        <a:lstStyle/>
        <a:p>
          <a:endParaRPr lang="en-US" sz="2000"/>
        </a:p>
      </dgm:t>
    </dgm:pt>
    <dgm:pt modelId="{DAEDE67F-7922-4FF3-8400-161600F171FF}">
      <dgm:prSet custT="1"/>
      <dgm:spPr/>
      <dgm:t>
        <a:bodyPr/>
        <a:lstStyle/>
        <a:p>
          <a:r>
            <a:rPr lang="en-US" sz="1800" b="0" dirty="0" smtClean="0"/>
            <a:t>Level</a:t>
          </a:r>
        </a:p>
      </dgm:t>
    </dgm:pt>
    <dgm:pt modelId="{C398D99A-ABB6-414B-B9E5-1E8DD23A5E38}" type="parTrans" cxnId="{5EABF6F9-B378-47E2-9CC1-3F5B182C5A39}">
      <dgm:prSet/>
      <dgm:spPr/>
      <dgm:t>
        <a:bodyPr/>
        <a:lstStyle/>
        <a:p>
          <a:endParaRPr lang="en-US" sz="2000"/>
        </a:p>
      </dgm:t>
    </dgm:pt>
    <dgm:pt modelId="{60A79835-EC60-4CF3-98D3-DA19AEBF0865}" type="sibTrans" cxnId="{5EABF6F9-B378-47E2-9CC1-3F5B182C5A39}">
      <dgm:prSet/>
      <dgm:spPr/>
      <dgm:t>
        <a:bodyPr/>
        <a:lstStyle/>
        <a:p>
          <a:endParaRPr lang="en-US" sz="2000"/>
        </a:p>
      </dgm:t>
    </dgm:pt>
    <dgm:pt modelId="{8AA03AAE-DEE4-4BB8-BD2B-28CC658E7C62}">
      <dgm:prSet custT="1"/>
      <dgm:spPr/>
      <dgm:t>
        <a:bodyPr/>
        <a:lstStyle/>
        <a:p>
          <a:r>
            <a:rPr lang="en-US" sz="1800" b="0" dirty="0" smtClean="0"/>
            <a:t>Trend</a:t>
          </a:r>
        </a:p>
      </dgm:t>
    </dgm:pt>
    <dgm:pt modelId="{135735EA-2984-4406-9DE7-634DDCC3537B}" type="parTrans" cxnId="{4BDB3052-041A-41AA-8B44-852DD633A164}">
      <dgm:prSet/>
      <dgm:spPr/>
      <dgm:t>
        <a:bodyPr/>
        <a:lstStyle/>
        <a:p>
          <a:endParaRPr lang="en-US" sz="2000"/>
        </a:p>
      </dgm:t>
    </dgm:pt>
    <dgm:pt modelId="{AAA8BB97-FF58-4CD6-986E-21887A3FADD3}" type="sibTrans" cxnId="{4BDB3052-041A-41AA-8B44-852DD633A164}">
      <dgm:prSet/>
      <dgm:spPr/>
      <dgm:t>
        <a:bodyPr/>
        <a:lstStyle/>
        <a:p>
          <a:endParaRPr lang="en-US" sz="2000"/>
        </a:p>
      </dgm:t>
    </dgm:pt>
    <dgm:pt modelId="{A13B9862-7F20-416F-A71A-EA402EF62EF2}" type="pres">
      <dgm:prSet presAssocID="{0C58DBFF-3642-457B-BDAB-0930ED9E0FA6}" presName="hierChild1" presStyleCnt="0">
        <dgm:presLayoutVars>
          <dgm:orgChart val="1"/>
          <dgm:chPref val="1"/>
          <dgm:dir/>
          <dgm:animOne val="branch"/>
          <dgm:animLvl val="lvl"/>
          <dgm:resizeHandles/>
        </dgm:presLayoutVars>
      </dgm:prSet>
      <dgm:spPr/>
      <dgm:t>
        <a:bodyPr/>
        <a:lstStyle/>
        <a:p>
          <a:endParaRPr lang="en-US"/>
        </a:p>
      </dgm:t>
    </dgm:pt>
    <dgm:pt modelId="{E6D64748-F802-4E75-A2A9-7A09BD868FED}" type="pres">
      <dgm:prSet presAssocID="{D3048B85-241A-48A0-A191-E9FDBC2CFF74}" presName="hierRoot1" presStyleCnt="0">
        <dgm:presLayoutVars>
          <dgm:hierBranch val="init"/>
        </dgm:presLayoutVars>
      </dgm:prSet>
      <dgm:spPr/>
      <dgm:t>
        <a:bodyPr/>
        <a:lstStyle/>
        <a:p>
          <a:endParaRPr lang="en-US"/>
        </a:p>
      </dgm:t>
    </dgm:pt>
    <dgm:pt modelId="{A9504020-E657-4B8F-9580-031689F01010}" type="pres">
      <dgm:prSet presAssocID="{D3048B85-241A-48A0-A191-E9FDBC2CFF74}" presName="rootComposite1" presStyleCnt="0"/>
      <dgm:spPr/>
      <dgm:t>
        <a:bodyPr/>
        <a:lstStyle/>
        <a:p>
          <a:endParaRPr lang="en-US"/>
        </a:p>
      </dgm:t>
    </dgm:pt>
    <dgm:pt modelId="{0DA648DE-34B3-4EEE-BF2F-30367F9B6EB1}" type="pres">
      <dgm:prSet presAssocID="{D3048B85-241A-48A0-A191-E9FDBC2CFF74}" presName="rootText1" presStyleLbl="node0" presStyleIdx="0" presStyleCnt="1" custScaleX="204545">
        <dgm:presLayoutVars>
          <dgm:chPref val="3"/>
        </dgm:presLayoutVars>
      </dgm:prSet>
      <dgm:spPr/>
      <dgm:t>
        <a:bodyPr/>
        <a:lstStyle/>
        <a:p>
          <a:endParaRPr lang="en-US"/>
        </a:p>
      </dgm:t>
    </dgm:pt>
    <dgm:pt modelId="{EA3370CB-3E90-40A3-9B0B-9C4B3E87C163}" type="pres">
      <dgm:prSet presAssocID="{D3048B85-241A-48A0-A191-E9FDBC2CFF74}" presName="rootConnector1" presStyleLbl="node1" presStyleIdx="0" presStyleCnt="0"/>
      <dgm:spPr/>
      <dgm:t>
        <a:bodyPr/>
        <a:lstStyle/>
        <a:p>
          <a:endParaRPr lang="en-US"/>
        </a:p>
      </dgm:t>
    </dgm:pt>
    <dgm:pt modelId="{A0D0A4FC-B36D-4B75-A3FB-BD4D862E5BDB}" type="pres">
      <dgm:prSet presAssocID="{D3048B85-241A-48A0-A191-E9FDBC2CFF74}" presName="hierChild2" presStyleCnt="0"/>
      <dgm:spPr/>
      <dgm:t>
        <a:bodyPr/>
        <a:lstStyle/>
        <a:p>
          <a:endParaRPr lang="en-US"/>
        </a:p>
      </dgm:t>
    </dgm:pt>
    <dgm:pt modelId="{97BD00E8-8737-41F2-8E48-5760AB018FA1}" type="pres">
      <dgm:prSet presAssocID="{8960C428-623B-46F4-92AE-F69B6FEFAC0B}" presName="Name37" presStyleLbl="parChTrans1D2" presStyleIdx="0" presStyleCnt="2"/>
      <dgm:spPr/>
      <dgm:t>
        <a:bodyPr/>
        <a:lstStyle/>
        <a:p>
          <a:endParaRPr lang="en-US"/>
        </a:p>
      </dgm:t>
    </dgm:pt>
    <dgm:pt modelId="{C95CC26E-7B44-46F2-B59C-998B58F7B2B3}" type="pres">
      <dgm:prSet presAssocID="{82106DDC-F66B-4D69-9BBF-0B599BB1BFEB}" presName="hierRoot2" presStyleCnt="0">
        <dgm:presLayoutVars>
          <dgm:hierBranch val="init"/>
        </dgm:presLayoutVars>
      </dgm:prSet>
      <dgm:spPr/>
      <dgm:t>
        <a:bodyPr/>
        <a:lstStyle/>
        <a:p>
          <a:endParaRPr lang="en-US"/>
        </a:p>
      </dgm:t>
    </dgm:pt>
    <dgm:pt modelId="{4FB10CC9-6F90-4CFE-884B-CE223B760AC3}" type="pres">
      <dgm:prSet presAssocID="{82106DDC-F66B-4D69-9BBF-0B599BB1BFEB}" presName="rootComposite" presStyleCnt="0"/>
      <dgm:spPr/>
      <dgm:t>
        <a:bodyPr/>
        <a:lstStyle/>
        <a:p>
          <a:endParaRPr lang="en-US"/>
        </a:p>
      </dgm:t>
    </dgm:pt>
    <dgm:pt modelId="{1BCC57BA-C68E-42A6-8A63-1E520028F5C2}" type="pres">
      <dgm:prSet presAssocID="{82106DDC-F66B-4D69-9BBF-0B599BB1BFEB}" presName="rootText" presStyleLbl="node2" presStyleIdx="0" presStyleCnt="2" custScaleX="133428" custScaleY="114842">
        <dgm:presLayoutVars>
          <dgm:chPref val="3"/>
        </dgm:presLayoutVars>
      </dgm:prSet>
      <dgm:spPr/>
      <dgm:t>
        <a:bodyPr/>
        <a:lstStyle/>
        <a:p>
          <a:endParaRPr lang="en-US"/>
        </a:p>
      </dgm:t>
    </dgm:pt>
    <dgm:pt modelId="{4D84C4FB-C928-4A6C-994A-4A235E32C85B}" type="pres">
      <dgm:prSet presAssocID="{82106DDC-F66B-4D69-9BBF-0B599BB1BFEB}" presName="rootConnector" presStyleLbl="node2" presStyleIdx="0" presStyleCnt="2"/>
      <dgm:spPr/>
      <dgm:t>
        <a:bodyPr/>
        <a:lstStyle/>
        <a:p>
          <a:endParaRPr lang="en-US"/>
        </a:p>
      </dgm:t>
    </dgm:pt>
    <dgm:pt modelId="{D3367D76-C81B-44CA-883E-1CEC80806319}" type="pres">
      <dgm:prSet presAssocID="{82106DDC-F66B-4D69-9BBF-0B599BB1BFEB}" presName="hierChild4" presStyleCnt="0"/>
      <dgm:spPr/>
      <dgm:t>
        <a:bodyPr/>
        <a:lstStyle/>
        <a:p>
          <a:endParaRPr lang="en-US"/>
        </a:p>
      </dgm:t>
    </dgm:pt>
    <dgm:pt modelId="{3D4550EF-EED7-48A5-8661-9D0E18E603E4}" type="pres">
      <dgm:prSet presAssocID="{C3146682-142C-43FC-A1C3-4A3D64B0D4BB}" presName="Name37" presStyleLbl="parChTrans1D3" presStyleIdx="0" presStyleCnt="5"/>
      <dgm:spPr/>
      <dgm:t>
        <a:bodyPr/>
        <a:lstStyle/>
        <a:p>
          <a:endParaRPr lang="en-US"/>
        </a:p>
      </dgm:t>
    </dgm:pt>
    <dgm:pt modelId="{5D7680F5-3972-4129-86A9-B63C2E0D0AA9}" type="pres">
      <dgm:prSet presAssocID="{A5CF62FE-D850-4639-9C49-04D20578235A}" presName="hierRoot2" presStyleCnt="0">
        <dgm:presLayoutVars>
          <dgm:hierBranch/>
        </dgm:presLayoutVars>
      </dgm:prSet>
      <dgm:spPr/>
      <dgm:t>
        <a:bodyPr/>
        <a:lstStyle/>
        <a:p>
          <a:endParaRPr lang="en-US"/>
        </a:p>
      </dgm:t>
    </dgm:pt>
    <dgm:pt modelId="{1AA4EC9A-8BE6-4476-864F-EF64DF865700}" type="pres">
      <dgm:prSet presAssocID="{A5CF62FE-D850-4639-9C49-04D20578235A}" presName="rootComposite" presStyleCnt="0"/>
      <dgm:spPr/>
      <dgm:t>
        <a:bodyPr/>
        <a:lstStyle/>
        <a:p>
          <a:endParaRPr lang="en-US"/>
        </a:p>
      </dgm:t>
    </dgm:pt>
    <dgm:pt modelId="{21D62B3E-1AA2-4205-9239-A3E2FC2CB790}" type="pres">
      <dgm:prSet presAssocID="{A5CF62FE-D850-4639-9C49-04D20578235A}" presName="rootText" presStyleLbl="node3" presStyleIdx="0" presStyleCnt="5" custScaleX="152039" custScaleY="64678" custLinFactNeighborX="3023">
        <dgm:presLayoutVars>
          <dgm:chPref val="3"/>
        </dgm:presLayoutVars>
      </dgm:prSet>
      <dgm:spPr/>
      <dgm:t>
        <a:bodyPr/>
        <a:lstStyle/>
        <a:p>
          <a:endParaRPr lang="en-US"/>
        </a:p>
      </dgm:t>
    </dgm:pt>
    <dgm:pt modelId="{68CFF353-10CB-4CAA-99E4-3D48923E4ABB}" type="pres">
      <dgm:prSet presAssocID="{A5CF62FE-D850-4639-9C49-04D20578235A}" presName="rootConnector" presStyleLbl="node3" presStyleIdx="0" presStyleCnt="5"/>
      <dgm:spPr/>
      <dgm:t>
        <a:bodyPr/>
        <a:lstStyle/>
        <a:p>
          <a:endParaRPr lang="en-US"/>
        </a:p>
      </dgm:t>
    </dgm:pt>
    <dgm:pt modelId="{B4B863F1-F9D8-4297-A14D-EBECFE33C20C}" type="pres">
      <dgm:prSet presAssocID="{A5CF62FE-D850-4639-9C49-04D20578235A}" presName="hierChild4" presStyleCnt="0"/>
      <dgm:spPr/>
      <dgm:t>
        <a:bodyPr/>
        <a:lstStyle/>
        <a:p>
          <a:endParaRPr lang="en-US"/>
        </a:p>
      </dgm:t>
    </dgm:pt>
    <dgm:pt modelId="{561C3E06-4856-4CFD-807A-99340D3D220F}" type="pres">
      <dgm:prSet presAssocID="{A5CF62FE-D850-4639-9C49-04D20578235A}" presName="hierChild5" presStyleCnt="0"/>
      <dgm:spPr/>
      <dgm:t>
        <a:bodyPr/>
        <a:lstStyle/>
        <a:p>
          <a:endParaRPr lang="en-US"/>
        </a:p>
      </dgm:t>
    </dgm:pt>
    <dgm:pt modelId="{0E39647D-9D18-4FDB-8BA0-A4591B025B12}" type="pres">
      <dgm:prSet presAssocID="{ECF42CEB-9EA4-405E-B601-74764D70C2B8}" presName="Name37" presStyleLbl="parChTrans1D3" presStyleIdx="1" presStyleCnt="5"/>
      <dgm:spPr/>
      <dgm:t>
        <a:bodyPr/>
        <a:lstStyle/>
        <a:p>
          <a:endParaRPr lang="en-US"/>
        </a:p>
      </dgm:t>
    </dgm:pt>
    <dgm:pt modelId="{1210F733-B58E-4D38-AAEB-5F367815EDD0}" type="pres">
      <dgm:prSet presAssocID="{60E7E4F8-A531-45DA-817B-4B54A429E3EB}" presName="hierRoot2" presStyleCnt="0">
        <dgm:presLayoutVars>
          <dgm:hierBranch val="init"/>
        </dgm:presLayoutVars>
      </dgm:prSet>
      <dgm:spPr/>
      <dgm:t>
        <a:bodyPr/>
        <a:lstStyle/>
        <a:p>
          <a:endParaRPr lang="en-US"/>
        </a:p>
      </dgm:t>
    </dgm:pt>
    <dgm:pt modelId="{DA931E12-02EA-480D-A798-8C5A1830FE66}" type="pres">
      <dgm:prSet presAssocID="{60E7E4F8-A531-45DA-817B-4B54A429E3EB}" presName="rootComposite" presStyleCnt="0"/>
      <dgm:spPr/>
      <dgm:t>
        <a:bodyPr/>
        <a:lstStyle/>
        <a:p>
          <a:endParaRPr lang="en-US"/>
        </a:p>
      </dgm:t>
    </dgm:pt>
    <dgm:pt modelId="{8DD39670-B2CE-41E5-8E89-ABF69A762D9C}" type="pres">
      <dgm:prSet presAssocID="{60E7E4F8-A531-45DA-817B-4B54A429E3EB}" presName="rootText" presStyleLbl="node3" presStyleIdx="1" presStyleCnt="5" custScaleX="150879" custScaleY="77156" custLinFactNeighborX="3023">
        <dgm:presLayoutVars>
          <dgm:chPref val="3"/>
        </dgm:presLayoutVars>
      </dgm:prSet>
      <dgm:spPr/>
      <dgm:t>
        <a:bodyPr/>
        <a:lstStyle/>
        <a:p>
          <a:endParaRPr lang="en-US"/>
        </a:p>
      </dgm:t>
    </dgm:pt>
    <dgm:pt modelId="{A68A0509-03F3-4A56-B3CC-DA72365C4F8A}" type="pres">
      <dgm:prSet presAssocID="{60E7E4F8-A531-45DA-817B-4B54A429E3EB}" presName="rootConnector" presStyleLbl="node3" presStyleIdx="1" presStyleCnt="5"/>
      <dgm:spPr/>
      <dgm:t>
        <a:bodyPr/>
        <a:lstStyle/>
        <a:p>
          <a:endParaRPr lang="en-US"/>
        </a:p>
      </dgm:t>
    </dgm:pt>
    <dgm:pt modelId="{DB96A22D-F9DF-4523-A7ED-0F1C9BD4E0A0}" type="pres">
      <dgm:prSet presAssocID="{60E7E4F8-A531-45DA-817B-4B54A429E3EB}" presName="hierChild4" presStyleCnt="0"/>
      <dgm:spPr/>
      <dgm:t>
        <a:bodyPr/>
        <a:lstStyle/>
        <a:p>
          <a:endParaRPr lang="en-US"/>
        </a:p>
      </dgm:t>
    </dgm:pt>
    <dgm:pt modelId="{179D63E3-D874-4C3B-9AD6-C85975F57B7A}" type="pres">
      <dgm:prSet presAssocID="{60E7E4F8-A531-45DA-817B-4B54A429E3EB}" presName="hierChild5" presStyleCnt="0"/>
      <dgm:spPr/>
      <dgm:t>
        <a:bodyPr/>
        <a:lstStyle/>
        <a:p>
          <a:endParaRPr lang="en-US"/>
        </a:p>
      </dgm:t>
    </dgm:pt>
    <dgm:pt modelId="{DA26B659-508C-4653-86F3-AE9EB36C7ED2}" type="pres">
      <dgm:prSet presAssocID="{F90A56CB-ACB1-4F24-ADA3-6A7CAFD9AA09}" presName="Name37" presStyleLbl="parChTrans1D3" presStyleIdx="2" presStyleCnt="5"/>
      <dgm:spPr/>
      <dgm:t>
        <a:bodyPr/>
        <a:lstStyle/>
        <a:p>
          <a:endParaRPr lang="en-US"/>
        </a:p>
      </dgm:t>
    </dgm:pt>
    <dgm:pt modelId="{F97409DC-F4E8-4D8B-AF5A-47E10954B525}" type="pres">
      <dgm:prSet presAssocID="{49522541-D9F2-43D3-8ED6-B9FFFD6AB678}" presName="hierRoot2" presStyleCnt="0">
        <dgm:presLayoutVars>
          <dgm:hierBranch val="init"/>
        </dgm:presLayoutVars>
      </dgm:prSet>
      <dgm:spPr/>
      <dgm:t>
        <a:bodyPr/>
        <a:lstStyle/>
        <a:p>
          <a:endParaRPr lang="en-US"/>
        </a:p>
      </dgm:t>
    </dgm:pt>
    <dgm:pt modelId="{E60EDBCE-5CC3-4C81-8A71-6833AA0A9AE1}" type="pres">
      <dgm:prSet presAssocID="{49522541-D9F2-43D3-8ED6-B9FFFD6AB678}" presName="rootComposite" presStyleCnt="0"/>
      <dgm:spPr/>
      <dgm:t>
        <a:bodyPr/>
        <a:lstStyle/>
        <a:p>
          <a:endParaRPr lang="en-US"/>
        </a:p>
      </dgm:t>
    </dgm:pt>
    <dgm:pt modelId="{984747E9-2F26-454B-8D2B-CD1616709C6F}" type="pres">
      <dgm:prSet presAssocID="{49522541-D9F2-43D3-8ED6-B9FFFD6AB678}" presName="rootText" presStyleLbl="node3" presStyleIdx="2" presStyleCnt="5" custScaleX="156470" custScaleY="73733" custLinFactNeighborX="3023">
        <dgm:presLayoutVars>
          <dgm:chPref val="3"/>
        </dgm:presLayoutVars>
      </dgm:prSet>
      <dgm:spPr/>
      <dgm:t>
        <a:bodyPr/>
        <a:lstStyle/>
        <a:p>
          <a:endParaRPr lang="en-US"/>
        </a:p>
      </dgm:t>
    </dgm:pt>
    <dgm:pt modelId="{07B4E4D2-7853-42CB-B159-35D5192CF76F}" type="pres">
      <dgm:prSet presAssocID="{49522541-D9F2-43D3-8ED6-B9FFFD6AB678}" presName="rootConnector" presStyleLbl="node3" presStyleIdx="2" presStyleCnt="5"/>
      <dgm:spPr/>
      <dgm:t>
        <a:bodyPr/>
        <a:lstStyle/>
        <a:p>
          <a:endParaRPr lang="en-US"/>
        </a:p>
      </dgm:t>
    </dgm:pt>
    <dgm:pt modelId="{B9B451FE-6863-436B-9E41-3296EB26CC9D}" type="pres">
      <dgm:prSet presAssocID="{49522541-D9F2-43D3-8ED6-B9FFFD6AB678}" presName="hierChild4" presStyleCnt="0"/>
      <dgm:spPr/>
      <dgm:t>
        <a:bodyPr/>
        <a:lstStyle/>
        <a:p>
          <a:endParaRPr lang="en-US"/>
        </a:p>
      </dgm:t>
    </dgm:pt>
    <dgm:pt modelId="{45F48384-C6DB-44BF-86B3-6BDAFB0B6A37}" type="pres">
      <dgm:prSet presAssocID="{49522541-D9F2-43D3-8ED6-B9FFFD6AB678}" presName="hierChild5" presStyleCnt="0"/>
      <dgm:spPr/>
      <dgm:t>
        <a:bodyPr/>
        <a:lstStyle/>
        <a:p>
          <a:endParaRPr lang="en-US"/>
        </a:p>
      </dgm:t>
    </dgm:pt>
    <dgm:pt modelId="{5D67B633-0218-450A-8318-A8845BA75030}" type="pres">
      <dgm:prSet presAssocID="{82106DDC-F66B-4D69-9BBF-0B599BB1BFEB}" presName="hierChild5" presStyleCnt="0"/>
      <dgm:spPr/>
      <dgm:t>
        <a:bodyPr/>
        <a:lstStyle/>
        <a:p>
          <a:endParaRPr lang="en-US"/>
        </a:p>
      </dgm:t>
    </dgm:pt>
    <dgm:pt modelId="{DCA7E8C4-4B32-4E44-8828-EE4733B390D9}" type="pres">
      <dgm:prSet presAssocID="{C8196FD4-ED03-4230-B5B7-3BB8DE422D31}" presName="Name37" presStyleLbl="parChTrans1D2" presStyleIdx="1" presStyleCnt="2"/>
      <dgm:spPr/>
      <dgm:t>
        <a:bodyPr/>
        <a:lstStyle/>
        <a:p>
          <a:endParaRPr lang="en-US"/>
        </a:p>
      </dgm:t>
    </dgm:pt>
    <dgm:pt modelId="{229E5366-25BB-4AE9-9CED-D6CFFC878B73}" type="pres">
      <dgm:prSet presAssocID="{820EE395-CF91-4A3B-B152-4010E49A91C4}" presName="hierRoot2" presStyleCnt="0">
        <dgm:presLayoutVars>
          <dgm:hierBranch val="init"/>
        </dgm:presLayoutVars>
      </dgm:prSet>
      <dgm:spPr/>
      <dgm:t>
        <a:bodyPr/>
        <a:lstStyle/>
        <a:p>
          <a:endParaRPr lang="en-US"/>
        </a:p>
      </dgm:t>
    </dgm:pt>
    <dgm:pt modelId="{A43490DD-6C53-409F-9E68-22BEF940D9D8}" type="pres">
      <dgm:prSet presAssocID="{820EE395-CF91-4A3B-B152-4010E49A91C4}" presName="rootComposite" presStyleCnt="0"/>
      <dgm:spPr/>
      <dgm:t>
        <a:bodyPr/>
        <a:lstStyle/>
        <a:p>
          <a:endParaRPr lang="en-US"/>
        </a:p>
      </dgm:t>
    </dgm:pt>
    <dgm:pt modelId="{B21AF462-693F-425B-A415-C1B571A585A3}" type="pres">
      <dgm:prSet presAssocID="{820EE395-CF91-4A3B-B152-4010E49A91C4}" presName="rootText" presStyleLbl="node2" presStyleIdx="1" presStyleCnt="2" custScaleX="118894" custScaleY="124133" custLinFactNeighborX="14726" custLinFactNeighborY="7951">
        <dgm:presLayoutVars>
          <dgm:chPref val="3"/>
        </dgm:presLayoutVars>
      </dgm:prSet>
      <dgm:spPr/>
      <dgm:t>
        <a:bodyPr/>
        <a:lstStyle/>
        <a:p>
          <a:endParaRPr lang="en-US"/>
        </a:p>
      </dgm:t>
    </dgm:pt>
    <dgm:pt modelId="{91DDEA73-9B7F-4850-819C-441F4225016A}" type="pres">
      <dgm:prSet presAssocID="{820EE395-CF91-4A3B-B152-4010E49A91C4}" presName="rootConnector" presStyleLbl="node2" presStyleIdx="1" presStyleCnt="2"/>
      <dgm:spPr/>
      <dgm:t>
        <a:bodyPr/>
        <a:lstStyle/>
        <a:p>
          <a:endParaRPr lang="en-US"/>
        </a:p>
      </dgm:t>
    </dgm:pt>
    <dgm:pt modelId="{7CA623D6-7774-4982-A8B2-A858A7B5155F}" type="pres">
      <dgm:prSet presAssocID="{820EE395-CF91-4A3B-B152-4010E49A91C4}" presName="hierChild4" presStyleCnt="0"/>
      <dgm:spPr/>
      <dgm:t>
        <a:bodyPr/>
        <a:lstStyle/>
        <a:p>
          <a:endParaRPr lang="en-US"/>
        </a:p>
      </dgm:t>
    </dgm:pt>
    <dgm:pt modelId="{2EF46A28-4A2F-4951-A7AF-450B20220F55}" type="pres">
      <dgm:prSet presAssocID="{C398D99A-ABB6-414B-B9E5-1E8DD23A5E38}" presName="Name37" presStyleLbl="parChTrans1D3" presStyleIdx="3" presStyleCnt="5"/>
      <dgm:spPr/>
      <dgm:t>
        <a:bodyPr/>
        <a:lstStyle/>
        <a:p>
          <a:endParaRPr lang="en-US"/>
        </a:p>
      </dgm:t>
    </dgm:pt>
    <dgm:pt modelId="{2295B67A-7CAD-4AD5-AC3E-97CEB13E53D7}" type="pres">
      <dgm:prSet presAssocID="{DAEDE67F-7922-4FF3-8400-161600F171FF}" presName="hierRoot2" presStyleCnt="0">
        <dgm:presLayoutVars>
          <dgm:hierBranch val="init"/>
        </dgm:presLayoutVars>
      </dgm:prSet>
      <dgm:spPr/>
      <dgm:t>
        <a:bodyPr/>
        <a:lstStyle/>
        <a:p>
          <a:endParaRPr lang="en-US"/>
        </a:p>
      </dgm:t>
    </dgm:pt>
    <dgm:pt modelId="{A7AAE7FC-BC9C-45D3-82CD-3A8FE4C8D26F}" type="pres">
      <dgm:prSet presAssocID="{DAEDE67F-7922-4FF3-8400-161600F171FF}" presName="rootComposite" presStyleCnt="0"/>
      <dgm:spPr/>
      <dgm:t>
        <a:bodyPr/>
        <a:lstStyle/>
        <a:p>
          <a:endParaRPr lang="en-US"/>
        </a:p>
      </dgm:t>
    </dgm:pt>
    <dgm:pt modelId="{03A27639-0A1B-48A3-8657-F93719881617}" type="pres">
      <dgm:prSet presAssocID="{DAEDE67F-7922-4FF3-8400-161600F171FF}" presName="rootText" presStyleLbl="node3" presStyleIdx="3" presStyleCnt="5" custLinFactNeighborX="3023">
        <dgm:presLayoutVars>
          <dgm:chPref val="3"/>
        </dgm:presLayoutVars>
      </dgm:prSet>
      <dgm:spPr/>
      <dgm:t>
        <a:bodyPr/>
        <a:lstStyle/>
        <a:p>
          <a:endParaRPr lang="en-US"/>
        </a:p>
      </dgm:t>
    </dgm:pt>
    <dgm:pt modelId="{A9647A35-83A9-445E-A8FC-583CDE5AD9AB}" type="pres">
      <dgm:prSet presAssocID="{DAEDE67F-7922-4FF3-8400-161600F171FF}" presName="rootConnector" presStyleLbl="node3" presStyleIdx="3" presStyleCnt="5"/>
      <dgm:spPr/>
      <dgm:t>
        <a:bodyPr/>
        <a:lstStyle/>
        <a:p>
          <a:endParaRPr lang="en-US"/>
        </a:p>
      </dgm:t>
    </dgm:pt>
    <dgm:pt modelId="{049B56BD-BD44-4585-BFE4-92BEFEB50972}" type="pres">
      <dgm:prSet presAssocID="{DAEDE67F-7922-4FF3-8400-161600F171FF}" presName="hierChild4" presStyleCnt="0"/>
      <dgm:spPr/>
      <dgm:t>
        <a:bodyPr/>
        <a:lstStyle/>
        <a:p>
          <a:endParaRPr lang="en-US"/>
        </a:p>
      </dgm:t>
    </dgm:pt>
    <dgm:pt modelId="{2AC7C69A-F8AC-46A0-A406-144F55F3762E}" type="pres">
      <dgm:prSet presAssocID="{DAEDE67F-7922-4FF3-8400-161600F171FF}" presName="hierChild5" presStyleCnt="0"/>
      <dgm:spPr/>
      <dgm:t>
        <a:bodyPr/>
        <a:lstStyle/>
        <a:p>
          <a:endParaRPr lang="en-US"/>
        </a:p>
      </dgm:t>
    </dgm:pt>
    <dgm:pt modelId="{A7F8A29E-CF18-4A33-ABF8-FC04321D3A04}" type="pres">
      <dgm:prSet presAssocID="{135735EA-2984-4406-9DE7-634DDCC3537B}" presName="Name37" presStyleLbl="parChTrans1D3" presStyleIdx="4" presStyleCnt="5"/>
      <dgm:spPr/>
      <dgm:t>
        <a:bodyPr/>
        <a:lstStyle/>
        <a:p>
          <a:endParaRPr lang="en-US"/>
        </a:p>
      </dgm:t>
    </dgm:pt>
    <dgm:pt modelId="{D23F9D40-F90C-4FAB-AF36-B5B9ECB6AA69}" type="pres">
      <dgm:prSet presAssocID="{8AA03AAE-DEE4-4BB8-BD2B-28CC658E7C62}" presName="hierRoot2" presStyleCnt="0">
        <dgm:presLayoutVars>
          <dgm:hierBranch val="init"/>
        </dgm:presLayoutVars>
      </dgm:prSet>
      <dgm:spPr/>
      <dgm:t>
        <a:bodyPr/>
        <a:lstStyle/>
        <a:p>
          <a:endParaRPr lang="en-US"/>
        </a:p>
      </dgm:t>
    </dgm:pt>
    <dgm:pt modelId="{E3688CBB-9586-4A86-BD1A-712198F5ECD6}" type="pres">
      <dgm:prSet presAssocID="{8AA03AAE-DEE4-4BB8-BD2B-28CC658E7C62}" presName="rootComposite" presStyleCnt="0"/>
      <dgm:spPr/>
      <dgm:t>
        <a:bodyPr/>
        <a:lstStyle/>
        <a:p>
          <a:endParaRPr lang="en-US"/>
        </a:p>
      </dgm:t>
    </dgm:pt>
    <dgm:pt modelId="{D2D35970-33BF-4FC4-B397-CA735A93254A}" type="pres">
      <dgm:prSet presAssocID="{8AA03AAE-DEE4-4BB8-BD2B-28CC658E7C62}" presName="rootText" presStyleLbl="node3" presStyleIdx="4" presStyleCnt="5">
        <dgm:presLayoutVars>
          <dgm:chPref val="3"/>
        </dgm:presLayoutVars>
      </dgm:prSet>
      <dgm:spPr/>
      <dgm:t>
        <a:bodyPr/>
        <a:lstStyle/>
        <a:p>
          <a:endParaRPr lang="en-US"/>
        </a:p>
      </dgm:t>
    </dgm:pt>
    <dgm:pt modelId="{3F7450A8-EB7F-4FAC-B57C-A18EA09E794E}" type="pres">
      <dgm:prSet presAssocID="{8AA03AAE-DEE4-4BB8-BD2B-28CC658E7C62}" presName="rootConnector" presStyleLbl="node3" presStyleIdx="4" presStyleCnt="5"/>
      <dgm:spPr/>
      <dgm:t>
        <a:bodyPr/>
        <a:lstStyle/>
        <a:p>
          <a:endParaRPr lang="en-US"/>
        </a:p>
      </dgm:t>
    </dgm:pt>
    <dgm:pt modelId="{5DB2ECA7-F17C-445B-B24F-CDA628CC64B5}" type="pres">
      <dgm:prSet presAssocID="{8AA03AAE-DEE4-4BB8-BD2B-28CC658E7C62}" presName="hierChild4" presStyleCnt="0"/>
      <dgm:spPr/>
      <dgm:t>
        <a:bodyPr/>
        <a:lstStyle/>
        <a:p>
          <a:endParaRPr lang="en-US"/>
        </a:p>
      </dgm:t>
    </dgm:pt>
    <dgm:pt modelId="{BF9A8668-50CF-4FD6-B222-9BBE2B73D01D}" type="pres">
      <dgm:prSet presAssocID="{8AA03AAE-DEE4-4BB8-BD2B-28CC658E7C62}" presName="hierChild5" presStyleCnt="0"/>
      <dgm:spPr/>
      <dgm:t>
        <a:bodyPr/>
        <a:lstStyle/>
        <a:p>
          <a:endParaRPr lang="en-US"/>
        </a:p>
      </dgm:t>
    </dgm:pt>
    <dgm:pt modelId="{47104361-A255-4D8A-A106-4B55A3DBAA6C}" type="pres">
      <dgm:prSet presAssocID="{820EE395-CF91-4A3B-B152-4010E49A91C4}" presName="hierChild5" presStyleCnt="0"/>
      <dgm:spPr/>
      <dgm:t>
        <a:bodyPr/>
        <a:lstStyle/>
        <a:p>
          <a:endParaRPr lang="en-US"/>
        </a:p>
      </dgm:t>
    </dgm:pt>
    <dgm:pt modelId="{9628B043-D206-4F49-BDF6-DA66039D8AC8}" type="pres">
      <dgm:prSet presAssocID="{D3048B85-241A-48A0-A191-E9FDBC2CFF74}" presName="hierChild3" presStyleCnt="0"/>
      <dgm:spPr/>
      <dgm:t>
        <a:bodyPr/>
        <a:lstStyle/>
        <a:p>
          <a:endParaRPr lang="en-US"/>
        </a:p>
      </dgm:t>
    </dgm:pt>
  </dgm:ptLst>
  <dgm:cxnLst>
    <dgm:cxn modelId="{E8C586BA-A673-4F3E-BCD9-E9FF3816E675}" type="presOf" srcId="{82106DDC-F66B-4D69-9BBF-0B599BB1BFEB}" destId="{4D84C4FB-C928-4A6C-994A-4A235E32C85B}" srcOrd="1" destOrd="0" presId="urn:microsoft.com/office/officeart/2005/8/layout/orgChart1"/>
    <dgm:cxn modelId="{0355BAAD-9C70-483B-8A52-CBF6C4784D24}" type="presOf" srcId="{D3048B85-241A-48A0-A191-E9FDBC2CFF74}" destId="{0DA648DE-34B3-4EEE-BF2F-30367F9B6EB1}" srcOrd="0" destOrd="0" presId="urn:microsoft.com/office/officeart/2005/8/layout/orgChart1"/>
    <dgm:cxn modelId="{BBE4CAF7-4733-49F6-8532-9006F3324E46}" type="presOf" srcId="{8960C428-623B-46F4-92AE-F69B6FEFAC0B}" destId="{97BD00E8-8737-41F2-8E48-5760AB018FA1}" srcOrd="0" destOrd="0" presId="urn:microsoft.com/office/officeart/2005/8/layout/orgChart1"/>
    <dgm:cxn modelId="{FFB5B210-A14A-47EE-A277-3DD190CA772E}" type="presOf" srcId="{135735EA-2984-4406-9DE7-634DDCC3537B}" destId="{A7F8A29E-CF18-4A33-ABF8-FC04321D3A04}" srcOrd="0" destOrd="0" presId="urn:microsoft.com/office/officeart/2005/8/layout/orgChart1"/>
    <dgm:cxn modelId="{10E3A4A9-80DD-44B2-91C6-4A2E8023FF26}" type="presOf" srcId="{60E7E4F8-A531-45DA-817B-4B54A429E3EB}" destId="{A68A0509-03F3-4A56-B3CC-DA72365C4F8A}" srcOrd="1" destOrd="0" presId="urn:microsoft.com/office/officeart/2005/8/layout/orgChart1"/>
    <dgm:cxn modelId="{EB40155E-7202-4631-B504-F8393CF7DF89}" srcId="{82106DDC-F66B-4D69-9BBF-0B599BB1BFEB}" destId="{60E7E4F8-A531-45DA-817B-4B54A429E3EB}" srcOrd="1" destOrd="0" parTransId="{ECF42CEB-9EA4-405E-B601-74764D70C2B8}" sibTransId="{57301A94-4837-4D84-96A8-775809D0F381}"/>
    <dgm:cxn modelId="{8CD6375C-3AB4-48C9-8978-1C141C8666E7}" type="presOf" srcId="{ECF42CEB-9EA4-405E-B601-74764D70C2B8}" destId="{0E39647D-9D18-4FDB-8BA0-A4591B025B12}" srcOrd="0" destOrd="0" presId="urn:microsoft.com/office/officeart/2005/8/layout/orgChart1"/>
    <dgm:cxn modelId="{576C03E2-A479-42C9-A3D4-83457039ADDE}" type="presOf" srcId="{A5CF62FE-D850-4639-9C49-04D20578235A}" destId="{21D62B3E-1AA2-4205-9239-A3E2FC2CB790}" srcOrd="0" destOrd="0" presId="urn:microsoft.com/office/officeart/2005/8/layout/orgChart1"/>
    <dgm:cxn modelId="{4DB406CE-6472-4DFB-8160-030E7D125F1B}" type="presOf" srcId="{49522541-D9F2-43D3-8ED6-B9FFFD6AB678}" destId="{984747E9-2F26-454B-8D2B-CD1616709C6F}" srcOrd="0" destOrd="0" presId="urn:microsoft.com/office/officeart/2005/8/layout/orgChart1"/>
    <dgm:cxn modelId="{5EABF6F9-B378-47E2-9CC1-3F5B182C5A39}" srcId="{820EE395-CF91-4A3B-B152-4010E49A91C4}" destId="{DAEDE67F-7922-4FF3-8400-161600F171FF}" srcOrd="0" destOrd="0" parTransId="{C398D99A-ABB6-414B-B9E5-1E8DD23A5E38}" sibTransId="{60A79835-EC60-4CF3-98D3-DA19AEBF0865}"/>
    <dgm:cxn modelId="{2F07790B-BEF1-42E7-9156-A89458D6A369}" type="presOf" srcId="{49522541-D9F2-43D3-8ED6-B9FFFD6AB678}" destId="{07B4E4D2-7853-42CB-B159-35D5192CF76F}" srcOrd="1" destOrd="0" presId="urn:microsoft.com/office/officeart/2005/8/layout/orgChart1"/>
    <dgm:cxn modelId="{40755D01-E57F-45DD-921A-56A04D58D1F8}" type="presOf" srcId="{820EE395-CF91-4A3B-B152-4010E49A91C4}" destId="{B21AF462-693F-425B-A415-C1B571A585A3}" srcOrd="0" destOrd="0" presId="urn:microsoft.com/office/officeart/2005/8/layout/orgChart1"/>
    <dgm:cxn modelId="{363275A6-0BDA-4130-9191-16E4C101CA27}" type="presOf" srcId="{F90A56CB-ACB1-4F24-ADA3-6A7CAFD9AA09}" destId="{DA26B659-508C-4653-86F3-AE9EB36C7ED2}" srcOrd="0" destOrd="0" presId="urn:microsoft.com/office/officeart/2005/8/layout/orgChart1"/>
    <dgm:cxn modelId="{1BD5D353-871E-44ED-B98A-3DAFC0FCF9AC}" srcId="{82106DDC-F66B-4D69-9BBF-0B599BB1BFEB}" destId="{A5CF62FE-D850-4639-9C49-04D20578235A}" srcOrd="0" destOrd="0" parTransId="{C3146682-142C-43FC-A1C3-4A3D64B0D4BB}" sibTransId="{11382E70-C936-4F9B-8440-DEDABAC4683C}"/>
    <dgm:cxn modelId="{F586BA4A-3F5C-4475-AB61-8F8DCA76727D}" type="presOf" srcId="{60E7E4F8-A531-45DA-817B-4B54A429E3EB}" destId="{8DD39670-B2CE-41E5-8E89-ABF69A762D9C}" srcOrd="0" destOrd="0" presId="urn:microsoft.com/office/officeart/2005/8/layout/orgChart1"/>
    <dgm:cxn modelId="{A9B38E4F-E247-4766-B575-33D7FB4CA94C}" type="presOf" srcId="{D3048B85-241A-48A0-A191-E9FDBC2CFF74}" destId="{EA3370CB-3E90-40A3-9B0B-9C4B3E87C163}" srcOrd="1" destOrd="0" presId="urn:microsoft.com/office/officeart/2005/8/layout/orgChart1"/>
    <dgm:cxn modelId="{55034FBA-D5C9-46C6-A518-58E48DA9A833}" srcId="{82106DDC-F66B-4D69-9BBF-0B599BB1BFEB}" destId="{49522541-D9F2-43D3-8ED6-B9FFFD6AB678}" srcOrd="2" destOrd="0" parTransId="{F90A56CB-ACB1-4F24-ADA3-6A7CAFD9AA09}" sibTransId="{9EE19A46-786E-406C-B3EE-4C1E6E24C3D6}"/>
    <dgm:cxn modelId="{4BDB3052-041A-41AA-8B44-852DD633A164}" srcId="{820EE395-CF91-4A3B-B152-4010E49A91C4}" destId="{8AA03AAE-DEE4-4BB8-BD2B-28CC658E7C62}" srcOrd="1" destOrd="0" parTransId="{135735EA-2984-4406-9DE7-634DDCC3537B}" sibTransId="{AAA8BB97-FF58-4CD6-986E-21887A3FADD3}"/>
    <dgm:cxn modelId="{6252756F-7A11-4940-9CE5-A250DED9643D}" type="presOf" srcId="{8AA03AAE-DEE4-4BB8-BD2B-28CC658E7C62}" destId="{3F7450A8-EB7F-4FAC-B57C-A18EA09E794E}" srcOrd="1" destOrd="0" presId="urn:microsoft.com/office/officeart/2005/8/layout/orgChart1"/>
    <dgm:cxn modelId="{8E9057AE-215F-4603-B426-06676AB6B16A}" srcId="{0C58DBFF-3642-457B-BDAB-0930ED9E0FA6}" destId="{D3048B85-241A-48A0-A191-E9FDBC2CFF74}" srcOrd="0" destOrd="0" parTransId="{0F2C3F8E-A8E0-43B5-918C-7CC1B0E81EFF}" sibTransId="{086567C7-FC5E-45C7-94EC-7CDEAD0AD6B3}"/>
    <dgm:cxn modelId="{442141B9-B93A-4B80-9DF0-0A63F1E364EB}" type="presOf" srcId="{820EE395-CF91-4A3B-B152-4010E49A91C4}" destId="{91DDEA73-9B7F-4850-819C-441F4225016A}" srcOrd="1" destOrd="0" presId="urn:microsoft.com/office/officeart/2005/8/layout/orgChart1"/>
    <dgm:cxn modelId="{ED28D23C-0855-4F01-AA98-C6A141CD5B62}" type="presOf" srcId="{82106DDC-F66B-4D69-9BBF-0B599BB1BFEB}" destId="{1BCC57BA-C68E-42A6-8A63-1E520028F5C2}" srcOrd="0" destOrd="0" presId="urn:microsoft.com/office/officeart/2005/8/layout/orgChart1"/>
    <dgm:cxn modelId="{49E8125B-4CB3-43E1-B872-EA17BE5D86F0}" type="presOf" srcId="{8AA03AAE-DEE4-4BB8-BD2B-28CC658E7C62}" destId="{D2D35970-33BF-4FC4-B397-CA735A93254A}" srcOrd="0" destOrd="0" presId="urn:microsoft.com/office/officeart/2005/8/layout/orgChart1"/>
    <dgm:cxn modelId="{4A2B82DE-DEE2-4C28-956D-1ACE2CD1D816}" type="presOf" srcId="{C3146682-142C-43FC-A1C3-4A3D64B0D4BB}" destId="{3D4550EF-EED7-48A5-8661-9D0E18E603E4}" srcOrd="0" destOrd="0" presId="urn:microsoft.com/office/officeart/2005/8/layout/orgChart1"/>
    <dgm:cxn modelId="{4C1CC00C-600D-4819-8BC8-4A7582FB2054}" type="presOf" srcId="{A5CF62FE-D850-4639-9C49-04D20578235A}" destId="{68CFF353-10CB-4CAA-99E4-3D48923E4ABB}" srcOrd="1" destOrd="0" presId="urn:microsoft.com/office/officeart/2005/8/layout/orgChart1"/>
    <dgm:cxn modelId="{0DE2DFD5-23F8-477A-A23C-219BE6EFDEC3}" type="presOf" srcId="{DAEDE67F-7922-4FF3-8400-161600F171FF}" destId="{A9647A35-83A9-445E-A8FC-583CDE5AD9AB}" srcOrd="1" destOrd="0" presId="urn:microsoft.com/office/officeart/2005/8/layout/orgChart1"/>
    <dgm:cxn modelId="{5A09EFD9-A883-4089-BB11-72A101259B06}" type="presOf" srcId="{C398D99A-ABB6-414B-B9E5-1E8DD23A5E38}" destId="{2EF46A28-4A2F-4951-A7AF-450B20220F55}" srcOrd="0" destOrd="0" presId="urn:microsoft.com/office/officeart/2005/8/layout/orgChart1"/>
    <dgm:cxn modelId="{B1D2EC40-88B6-4F90-AAF0-8B217166EDD6}" type="presOf" srcId="{0C58DBFF-3642-457B-BDAB-0930ED9E0FA6}" destId="{A13B9862-7F20-416F-A71A-EA402EF62EF2}" srcOrd="0" destOrd="0" presId="urn:microsoft.com/office/officeart/2005/8/layout/orgChart1"/>
    <dgm:cxn modelId="{67370990-30EB-4727-8A4E-816B590A8E10}" srcId="{D3048B85-241A-48A0-A191-E9FDBC2CFF74}" destId="{82106DDC-F66B-4D69-9BBF-0B599BB1BFEB}" srcOrd="0" destOrd="0" parTransId="{8960C428-623B-46F4-92AE-F69B6FEFAC0B}" sibTransId="{4AD7F369-84EF-4006-A57F-A100A461121F}"/>
    <dgm:cxn modelId="{71F55423-9721-409A-A1A9-84670FC0E4AE}" type="presOf" srcId="{C8196FD4-ED03-4230-B5B7-3BB8DE422D31}" destId="{DCA7E8C4-4B32-4E44-8828-EE4733B390D9}" srcOrd="0" destOrd="0" presId="urn:microsoft.com/office/officeart/2005/8/layout/orgChart1"/>
    <dgm:cxn modelId="{9FB5D9CB-519A-4FC1-88DF-A51E689DAAA6}" srcId="{D3048B85-241A-48A0-A191-E9FDBC2CFF74}" destId="{820EE395-CF91-4A3B-B152-4010E49A91C4}" srcOrd="1" destOrd="0" parTransId="{C8196FD4-ED03-4230-B5B7-3BB8DE422D31}" sibTransId="{B430FEBD-CC6F-421D-A4C7-67D89FB4DDFA}"/>
    <dgm:cxn modelId="{57EF37EC-BC15-492C-A820-B2156483FF12}" type="presOf" srcId="{DAEDE67F-7922-4FF3-8400-161600F171FF}" destId="{03A27639-0A1B-48A3-8657-F93719881617}" srcOrd="0" destOrd="0" presId="urn:microsoft.com/office/officeart/2005/8/layout/orgChart1"/>
    <dgm:cxn modelId="{11E2108A-5902-4DE0-98E0-E41812DBD889}" type="presParOf" srcId="{A13B9862-7F20-416F-A71A-EA402EF62EF2}" destId="{E6D64748-F802-4E75-A2A9-7A09BD868FED}" srcOrd="0" destOrd="0" presId="urn:microsoft.com/office/officeart/2005/8/layout/orgChart1"/>
    <dgm:cxn modelId="{AE772A28-EA9B-4348-9560-EEB2E4F65870}" type="presParOf" srcId="{E6D64748-F802-4E75-A2A9-7A09BD868FED}" destId="{A9504020-E657-4B8F-9580-031689F01010}" srcOrd="0" destOrd="0" presId="urn:microsoft.com/office/officeart/2005/8/layout/orgChart1"/>
    <dgm:cxn modelId="{F4061F39-C79B-4444-B7F1-824C55F8BE04}" type="presParOf" srcId="{A9504020-E657-4B8F-9580-031689F01010}" destId="{0DA648DE-34B3-4EEE-BF2F-30367F9B6EB1}" srcOrd="0" destOrd="0" presId="urn:microsoft.com/office/officeart/2005/8/layout/orgChart1"/>
    <dgm:cxn modelId="{F92CE084-CA46-4AAF-85AD-2A2BF6533ECA}" type="presParOf" srcId="{A9504020-E657-4B8F-9580-031689F01010}" destId="{EA3370CB-3E90-40A3-9B0B-9C4B3E87C163}" srcOrd="1" destOrd="0" presId="urn:microsoft.com/office/officeart/2005/8/layout/orgChart1"/>
    <dgm:cxn modelId="{EA347BD1-4A01-4419-9A66-54092775562C}" type="presParOf" srcId="{E6D64748-F802-4E75-A2A9-7A09BD868FED}" destId="{A0D0A4FC-B36D-4B75-A3FB-BD4D862E5BDB}" srcOrd="1" destOrd="0" presId="urn:microsoft.com/office/officeart/2005/8/layout/orgChart1"/>
    <dgm:cxn modelId="{99AFD6B7-06B3-4731-A6B4-FFC86D4EC2A2}" type="presParOf" srcId="{A0D0A4FC-B36D-4B75-A3FB-BD4D862E5BDB}" destId="{97BD00E8-8737-41F2-8E48-5760AB018FA1}" srcOrd="0" destOrd="0" presId="urn:microsoft.com/office/officeart/2005/8/layout/orgChart1"/>
    <dgm:cxn modelId="{1E050D83-18DA-4154-A076-1E71A092119E}" type="presParOf" srcId="{A0D0A4FC-B36D-4B75-A3FB-BD4D862E5BDB}" destId="{C95CC26E-7B44-46F2-B59C-998B58F7B2B3}" srcOrd="1" destOrd="0" presId="urn:microsoft.com/office/officeart/2005/8/layout/orgChart1"/>
    <dgm:cxn modelId="{AEE19815-E517-406D-AA13-4FFFEED38467}" type="presParOf" srcId="{C95CC26E-7B44-46F2-B59C-998B58F7B2B3}" destId="{4FB10CC9-6F90-4CFE-884B-CE223B760AC3}" srcOrd="0" destOrd="0" presId="urn:microsoft.com/office/officeart/2005/8/layout/orgChart1"/>
    <dgm:cxn modelId="{950E28CB-E303-48BF-9293-8C1AD0AEEF09}" type="presParOf" srcId="{4FB10CC9-6F90-4CFE-884B-CE223B760AC3}" destId="{1BCC57BA-C68E-42A6-8A63-1E520028F5C2}" srcOrd="0" destOrd="0" presId="urn:microsoft.com/office/officeart/2005/8/layout/orgChart1"/>
    <dgm:cxn modelId="{2EB7C198-A391-42C2-B0A8-F7D27EB38CF6}" type="presParOf" srcId="{4FB10CC9-6F90-4CFE-884B-CE223B760AC3}" destId="{4D84C4FB-C928-4A6C-994A-4A235E32C85B}" srcOrd="1" destOrd="0" presId="urn:microsoft.com/office/officeart/2005/8/layout/orgChart1"/>
    <dgm:cxn modelId="{C4ABCC56-0C21-4B3F-8260-BFACA3D1386C}" type="presParOf" srcId="{C95CC26E-7B44-46F2-B59C-998B58F7B2B3}" destId="{D3367D76-C81B-44CA-883E-1CEC80806319}" srcOrd="1" destOrd="0" presId="urn:microsoft.com/office/officeart/2005/8/layout/orgChart1"/>
    <dgm:cxn modelId="{BC9AAF7C-DDD9-4D53-B478-95CEF4DED286}" type="presParOf" srcId="{D3367D76-C81B-44CA-883E-1CEC80806319}" destId="{3D4550EF-EED7-48A5-8661-9D0E18E603E4}" srcOrd="0" destOrd="0" presId="urn:microsoft.com/office/officeart/2005/8/layout/orgChart1"/>
    <dgm:cxn modelId="{269B5518-5915-4C5E-9771-97A5507B1E03}" type="presParOf" srcId="{D3367D76-C81B-44CA-883E-1CEC80806319}" destId="{5D7680F5-3972-4129-86A9-B63C2E0D0AA9}" srcOrd="1" destOrd="0" presId="urn:microsoft.com/office/officeart/2005/8/layout/orgChart1"/>
    <dgm:cxn modelId="{EAC02AF3-BEF6-4D69-96A4-5256B42E4571}" type="presParOf" srcId="{5D7680F5-3972-4129-86A9-B63C2E0D0AA9}" destId="{1AA4EC9A-8BE6-4476-864F-EF64DF865700}" srcOrd="0" destOrd="0" presId="urn:microsoft.com/office/officeart/2005/8/layout/orgChart1"/>
    <dgm:cxn modelId="{CACF08A8-4182-493A-A9E3-A10D42197E35}" type="presParOf" srcId="{1AA4EC9A-8BE6-4476-864F-EF64DF865700}" destId="{21D62B3E-1AA2-4205-9239-A3E2FC2CB790}" srcOrd="0" destOrd="0" presId="urn:microsoft.com/office/officeart/2005/8/layout/orgChart1"/>
    <dgm:cxn modelId="{746A3AD3-406C-4CA7-9F0E-57AF0C26164A}" type="presParOf" srcId="{1AA4EC9A-8BE6-4476-864F-EF64DF865700}" destId="{68CFF353-10CB-4CAA-99E4-3D48923E4ABB}" srcOrd="1" destOrd="0" presId="urn:microsoft.com/office/officeart/2005/8/layout/orgChart1"/>
    <dgm:cxn modelId="{023DB526-3666-4F23-8960-95694CF3ADCC}" type="presParOf" srcId="{5D7680F5-3972-4129-86A9-B63C2E0D0AA9}" destId="{B4B863F1-F9D8-4297-A14D-EBECFE33C20C}" srcOrd="1" destOrd="0" presId="urn:microsoft.com/office/officeart/2005/8/layout/orgChart1"/>
    <dgm:cxn modelId="{D429C531-868E-43EC-BB8A-7D7FAAA0391D}" type="presParOf" srcId="{5D7680F5-3972-4129-86A9-B63C2E0D0AA9}" destId="{561C3E06-4856-4CFD-807A-99340D3D220F}" srcOrd="2" destOrd="0" presId="urn:microsoft.com/office/officeart/2005/8/layout/orgChart1"/>
    <dgm:cxn modelId="{B5F0D5F5-44DD-4590-9B4A-23C4791E972F}" type="presParOf" srcId="{D3367D76-C81B-44CA-883E-1CEC80806319}" destId="{0E39647D-9D18-4FDB-8BA0-A4591B025B12}" srcOrd="2" destOrd="0" presId="urn:microsoft.com/office/officeart/2005/8/layout/orgChart1"/>
    <dgm:cxn modelId="{C59C3A45-984C-4E72-AE94-EFDDBEF93B84}" type="presParOf" srcId="{D3367D76-C81B-44CA-883E-1CEC80806319}" destId="{1210F733-B58E-4D38-AAEB-5F367815EDD0}" srcOrd="3" destOrd="0" presId="urn:microsoft.com/office/officeart/2005/8/layout/orgChart1"/>
    <dgm:cxn modelId="{A8E9F66D-31AB-408A-A893-736539D9FDC8}" type="presParOf" srcId="{1210F733-B58E-4D38-AAEB-5F367815EDD0}" destId="{DA931E12-02EA-480D-A798-8C5A1830FE66}" srcOrd="0" destOrd="0" presId="urn:microsoft.com/office/officeart/2005/8/layout/orgChart1"/>
    <dgm:cxn modelId="{8D0EF640-31E1-44D2-9DE6-34F760EC28CC}" type="presParOf" srcId="{DA931E12-02EA-480D-A798-8C5A1830FE66}" destId="{8DD39670-B2CE-41E5-8E89-ABF69A762D9C}" srcOrd="0" destOrd="0" presId="urn:microsoft.com/office/officeart/2005/8/layout/orgChart1"/>
    <dgm:cxn modelId="{8419DDE8-1F5C-42AA-BE60-C29CA33C6763}" type="presParOf" srcId="{DA931E12-02EA-480D-A798-8C5A1830FE66}" destId="{A68A0509-03F3-4A56-B3CC-DA72365C4F8A}" srcOrd="1" destOrd="0" presId="urn:microsoft.com/office/officeart/2005/8/layout/orgChart1"/>
    <dgm:cxn modelId="{C32FB80C-CBA7-4F92-96A0-C3C9CA516918}" type="presParOf" srcId="{1210F733-B58E-4D38-AAEB-5F367815EDD0}" destId="{DB96A22D-F9DF-4523-A7ED-0F1C9BD4E0A0}" srcOrd="1" destOrd="0" presId="urn:microsoft.com/office/officeart/2005/8/layout/orgChart1"/>
    <dgm:cxn modelId="{D6F2BE59-65CC-4B32-923C-DAD5194D505A}" type="presParOf" srcId="{1210F733-B58E-4D38-AAEB-5F367815EDD0}" destId="{179D63E3-D874-4C3B-9AD6-C85975F57B7A}" srcOrd="2" destOrd="0" presId="urn:microsoft.com/office/officeart/2005/8/layout/orgChart1"/>
    <dgm:cxn modelId="{0DEA50F9-EFB0-43CB-AB48-7C25884DFEA8}" type="presParOf" srcId="{D3367D76-C81B-44CA-883E-1CEC80806319}" destId="{DA26B659-508C-4653-86F3-AE9EB36C7ED2}" srcOrd="4" destOrd="0" presId="urn:microsoft.com/office/officeart/2005/8/layout/orgChart1"/>
    <dgm:cxn modelId="{4D49A731-50D6-4906-8574-66DB67862851}" type="presParOf" srcId="{D3367D76-C81B-44CA-883E-1CEC80806319}" destId="{F97409DC-F4E8-4D8B-AF5A-47E10954B525}" srcOrd="5" destOrd="0" presId="urn:microsoft.com/office/officeart/2005/8/layout/orgChart1"/>
    <dgm:cxn modelId="{82C0B540-F814-4237-9BD0-7AF09BF9DD4B}" type="presParOf" srcId="{F97409DC-F4E8-4D8B-AF5A-47E10954B525}" destId="{E60EDBCE-5CC3-4C81-8A71-6833AA0A9AE1}" srcOrd="0" destOrd="0" presId="urn:microsoft.com/office/officeart/2005/8/layout/orgChart1"/>
    <dgm:cxn modelId="{D90E0D29-5C59-44F9-8E4E-575796CC6D0C}" type="presParOf" srcId="{E60EDBCE-5CC3-4C81-8A71-6833AA0A9AE1}" destId="{984747E9-2F26-454B-8D2B-CD1616709C6F}" srcOrd="0" destOrd="0" presId="urn:microsoft.com/office/officeart/2005/8/layout/orgChart1"/>
    <dgm:cxn modelId="{46A73B34-039D-45E7-8F45-62D2806C0589}" type="presParOf" srcId="{E60EDBCE-5CC3-4C81-8A71-6833AA0A9AE1}" destId="{07B4E4D2-7853-42CB-B159-35D5192CF76F}" srcOrd="1" destOrd="0" presId="urn:microsoft.com/office/officeart/2005/8/layout/orgChart1"/>
    <dgm:cxn modelId="{B6831B3B-A948-4CCB-A53F-941DF34B90CD}" type="presParOf" srcId="{F97409DC-F4E8-4D8B-AF5A-47E10954B525}" destId="{B9B451FE-6863-436B-9E41-3296EB26CC9D}" srcOrd="1" destOrd="0" presId="urn:microsoft.com/office/officeart/2005/8/layout/orgChart1"/>
    <dgm:cxn modelId="{32583F10-20AF-46CE-A18B-102EC24F10D0}" type="presParOf" srcId="{F97409DC-F4E8-4D8B-AF5A-47E10954B525}" destId="{45F48384-C6DB-44BF-86B3-6BDAFB0B6A37}" srcOrd="2" destOrd="0" presId="urn:microsoft.com/office/officeart/2005/8/layout/orgChart1"/>
    <dgm:cxn modelId="{D33525E2-BB5A-4C5E-A6B2-B359CD0A3E03}" type="presParOf" srcId="{C95CC26E-7B44-46F2-B59C-998B58F7B2B3}" destId="{5D67B633-0218-450A-8318-A8845BA75030}" srcOrd="2" destOrd="0" presId="urn:microsoft.com/office/officeart/2005/8/layout/orgChart1"/>
    <dgm:cxn modelId="{56353FED-F33F-4D00-950D-DF7411CFF2E5}" type="presParOf" srcId="{A0D0A4FC-B36D-4B75-A3FB-BD4D862E5BDB}" destId="{DCA7E8C4-4B32-4E44-8828-EE4733B390D9}" srcOrd="2" destOrd="0" presId="urn:microsoft.com/office/officeart/2005/8/layout/orgChart1"/>
    <dgm:cxn modelId="{150BA1A3-D0A2-48BC-AA8C-71422E39FD04}" type="presParOf" srcId="{A0D0A4FC-B36D-4B75-A3FB-BD4D862E5BDB}" destId="{229E5366-25BB-4AE9-9CED-D6CFFC878B73}" srcOrd="3" destOrd="0" presId="urn:microsoft.com/office/officeart/2005/8/layout/orgChart1"/>
    <dgm:cxn modelId="{71CA03EF-FA92-4C75-A168-A46B4B931A24}" type="presParOf" srcId="{229E5366-25BB-4AE9-9CED-D6CFFC878B73}" destId="{A43490DD-6C53-409F-9E68-22BEF940D9D8}" srcOrd="0" destOrd="0" presId="urn:microsoft.com/office/officeart/2005/8/layout/orgChart1"/>
    <dgm:cxn modelId="{57AB0322-8B00-4FF3-A5EF-A78F88849462}" type="presParOf" srcId="{A43490DD-6C53-409F-9E68-22BEF940D9D8}" destId="{B21AF462-693F-425B-A415-C1B571A585A3}" srcOrd="0" destOrd="0" presId="urn:microsoft.com/office/officeart/2005/8/layout/orgChart1"/>
    <dgm:cxn modelId="{E074DB07-AEA1-42FD-9A2F-FDA117C9CC75}" type="presParOf" srcId="{A43490DD-6C53-409F-9E68-22BEF940D9D8}" destId="{91DDEA73-9B7F-4850-819C-441F4225016A}" srcOrd="1" destOrd="0" presId="urn:microsoft.com/office/officeart/2005/8/layout/orgChart1"/>
    <dgm:cxn modelId="{031949B2-3B06-4F97-BC8A-2C445A442165}" type="presParOf" srcId="{229E5366-25BB-4AE9-9CED-D6CFFC878B73}" destId="{7CA623D6-7774-4982-A8B2-A858A7B5155F}" srcOrd="1" destOrd="0" presId="urn:microsoft.com/office/officeart/2005/8/layout/orgChart1"/>
    <dgm:cxn modelId="{03699471-164A-42D5-9E0B-13C201BE5747}" type="presParOf" srcId="{7CA623D6-7774-4982-A8B2-A858A7B5155F}" destId="{2EF46A28-4A2F-4951-A7AF-450B20220F55}" srcOrd="0" destOrd="0" presId="urn:microsoft.com/office/officeart/2005/8/layout/orgChart1"/>
    <dgm:cxn modelId="{9A8EA214-AD5C-4A76-AEB5-DA18A3336704}" type="presParOf" srcId="{7CA623D6-7774-4982-A8B2-A858A7B5155F}" destId="{2295B67A-7CAD-4AD5-AC3E-97CEB13E53D7}" srcOrd="1" destOrd="0" presId="urn:microsoft.com/office/officeart/2005/8/layout/orgChart1"/>
    <dgm:cxn modelId="{DCB695C6-74E3-42C2-B8CE-63057058CAB4}" type="presParOf" srcId="{2295B67A-7CAD-4AD5-AC3E-97CEB13E53D7}" destId="{A7AAE7FC-BC9C-45D3-82CD-3A8FE4C8D26F}" srcOrd="0" destOrd="0" presId="urn:microsoft.com/office/officeart/2005/8/layout/orgChart1"/>
    <dgm:cxn modelId="{C80B6E37-9642-450E-989B-01FF2A0DF53A}" type="presParOf" srcId="{A7AAE7FC-BC9C-45D3-82CD-3A8FE4C8D26F}" destId="{03A27639-0A1B-48A3-8657-F93719881617}" srcOrd="0" destOrd="0" presId="urn:microsoft.com/office/officeart/2005/8/layout/orgChart1"/>
    <dgm:cxn modelId="{3448A9F6-AC33-474A-9A1B-2F1A984CD207}" type="presParOf" srcId="{A7AAE7FC-BC9C-45D3-82CD-3A8FE4C8D26F}" destId="{A9647A35-83A9-445E-A8FC-583CDE5AD9AB}" srcOrd="1" destOrd="0" presId="urn:microsoft.com/office/officeart/2005/8/layout/orgChart1"/>
    <dgm:cxn modelId="{78B867C2-FA24-4C55-A3FC-14711D75EB60}" type="presParOf" srcId="{2295B67A-7CAD-4AD5-AC3E-97CEB13E53D7}" destId="{049B56BD-BD44-4585-BFE4-92BEFEB50972}" srcOrd="1" destOrd="0" presId="urn:microsoft.com/office/officeart/2005/8/layout/orgChart1"/>
    <dgm:cxn modelId="{C09B6320-B301-4C06-BAE4-89807585C9FC}" type="presParOf" srcId="{2295B67A-7CAD-4AD5-AC3E-97CEB13E53D7}" destId="{2AC7C69A-F8AC-46A0-A406-144F55F3762E}" srcOrd="2" destOrd="0" presId="urn:microsoft.com/office/officeart/2005/8/layout/orgChart1"/>
    <dgm:cxn modelId="{58E0A7C9-9260-4222-9620-A0B97F90BEE0}" type="presParOf" srcId="{7CA623D6-7774-4982-A8B2-A858A7B5155F}" destId="{A7F8A29E-CF18-4A33-ABF8-FC04321D3A04}" srcOrd="2" destOrd="0" presId="urn:microsoft.com/office/officeart/2005/8/layout/orgChart1"/>
    <dgm:cxn modelId="{CCB05B4A-54A0-4781-823D-BB8FBFE653B3}" type="presParOf" srcId="{7CA623D6-7774-4982-A8B2-A858A7B5155F}" destId="{D23F9D40-F90C-4FAB-AF36-B5B9ECB6AA69}" srcOrd="3" destOrd="0" presId="urn:microsoft.com/office/officeart/2005/8/layout/orgChart1"/>
    <dgm:cxn modelId="{9CBE78DC-F1A0-4666-9116-77060A6DF620}" type="presParOf" srcId="{D23F9D40-F90C-4FAB-AF36-B5B9ECB6AA69}" destId="{E3688CBB-9586-4A86-BD1A-712198F5ECD6}" srcOrd="0" destOrd="0" presId="urn:microsoft.com/office/officeart/2005/8/layout/orgChart1"/>
    <dgm:cxn modelId="{C9465E36-33E1-4EAC-BED0-39341AB82BF6}" type="presParOf" srcId="{E3688CBB-9586-4A86-BD1A-712198F5ECD6}" destId="{D2D35970-33BF-4FC4-B397-CA735A93254A}" srcOrd="0" destOrd="0" presId="urn:microsoft.com/office/officeart/2005/8/layout/orgChart1"/>
    <dgm:cxn modelId="{E71DEEFE-6F52-44B2-9BCE-1E7263CC512B}" type="presParOf" srcId="{E3688CBB-9586-4A86-BD1A-712198F5ECD6}" destId="{3F7450A8-EB7F-4FAC-B57C-A18EA09E794E}" srcOrd="1" destOrd="0" presId="urn:microsoft.com/office/officeart/2005/8/layout/orgChart1"/>
    <dgm:cxn modelId="{7D904C65-E883-4354-A884-D0307BB11086}" type="presParOf" srcId="{D23F9D40-F90C-4FAB-AF36-B5B9ECB6AA69}" destId="{5DB2ECA7-F17C-445B-B24F-CDA628CC64B5}" srcOrd="1" destOrd="0" presId="urn:microsoft.com/office/officeart/2005/8/layout/orgChart1"/>
    <dgm:cxn modelId="{BB3413F8-F7B6-4097-87A9-446EB0C5A86B}" type="presParOf" srcId="{D23F9D40-F90C-4FAB-AF36-B5B9ECB6AA69}" destId="{BF9A8668-50CF-4FD6-B222-9BBE2B73D01D}" srcOrd="2" destOrd="0" presId="urn:microsoft.com/office/officeart/2005/8/layout/orgChart1"/>
    <dgm:cxn modelId="{FCDAA952-76DB-4138-BE8D-8A0808E5EB20}" type="presParOf" srcId="{229E5366-25BB-4AE9-9CED-D6CFFC878B73}" destId="{47104361-A255-4D8A-A106-4B55A3DBAA6C}" srcOrd="2" destOrd="0" presId="urn:microsoft.com/office/officeart/2005/8/layout/orgChart1"/>
    <dgm:cxn modelId="{424914F4-60C4-4977-85D4-2187D8ACB2F5}" type="presParOf" srcId="{E6D64748-F802-4E75-A2A9-7A09BD868FED}" destId="{9628B043-D206-4F49-BDF6-DA66039D8AC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792AEB-7EB1-4E33-9E08-604535757289}">
      <dsp:nvSpPr>
        <dsp:cNvPr id="0" name=""/>
        <dsp:cNvSpPr/>
      </dsp:nvSpPr>
      <dsp:spPr>
        <a:xfrm rot="2561607">
          <a:off x="2718247" y="4243905"/>
          <a:ext cx="918165" cy="59677"/>
        </a:xfrm>
        <a:custGeom>
          <a:avLst/>
          <a:gdLst/>
          <a:ahLst/>
          <a:cxnLst/>
          <a:rect l="0" t="0" r="0" b="0"/>
          <a:pathLst>
            <a:path>
              <a:moveTo>
                <a:pt x="0" y="29838"/>
              </a:moveTo>
              <a:lnTo>
                <a:pt x="918165" y="2983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AB332-C565-4927-8DB6-8C6BF7A6DF4A}">
      <dsp:nvSpPr>
        <dsp:cNvPr id="0" name=""/>
        <dsp:cNvSpPr/>
      </dsp:nvSpPr>
      <dsp:spPr>
        <a:xfrm>
          <a:off x="2839907" y="2994497"/>
          <a:ext cx="1020413" cy="59677"/>
        </a:xfrm>
        <a:custGeom>
          <a:avLst/>
          <a:gdLst/>
          <a:ahLst/>
          <a:cxnLst/>
          <a:rect l="0" t="0" r="0" b="0"/>
          <a:pathLst>
            <a:path>
              <a:moveTo>
                <a:pt x="0" y="29838"/>
              </a:moveTo>
              <a:lnTo>
                <a:pt x="1020413" y="2983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A4395-4DD0-49D6-9AFD-C68BA299E78B}">
      <dsp:nvSpPr>
        <dsp:cNvPr id="0" name=""/>
        <dsp:cNvSpPr/>
      </dsp:nvSpPr>
      <dsp:spPr>
        <a:xfrm rot="19038393">
          <a:off x="2718247" y="1745088"/>
          <a:ext cx="918165" cy="59677"/>
        </a:xfrm>
        <a:custGeom>
          <a:avLst/>
          <a:gdLst/>
          <a:ahLst/>
          <a:cxnLst/>
          <a:rect l="0" t="0" r="0" b="0"/>
          <a:pathLst>
            <a:path>
              <a:moveTo>
                <a:pt x="0" y="29838"/>
              </a:moveTo>
              <a:lnTo>
                <a:pt x="918165" y="2983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AE3383-E068-4B78-8128-6C863C138A05}">
      <dsp:nvSpPr>
        <dsp:cNvPr id="0" name=""/>
        <dsp:cNvSpPr/>
      </dsp:nvSpPr>
      <dsp:spPr>
        <a:xfrm>
          <a:off x="370393" y="1571680"/>
          <a:ext cx="2905311" cy="290531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B468E-33B9-4170-90BA-F8740BA2EA61}">
      <dsp:nvSpPr>
        <dsp:cNvPr id="0" name=""/>
        <dsp:cNvSpPr/>
      </dsp:nvSpPr>
      <dsp:spPr>
        <a:xfrm>
          <a:off x="3283773" y="1035"/>
          <a:ext cx="1743186" cy="17431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Circa 2007</a:t>
          </a:r>
          <a:endParaRPr lang="en-US" sz="2400" b="1" kern="1200" dirty="0"/>
        </a:p>
      </dsp:txBody>
      <dsp:txXfrm>
        <a:off x="3283773" y="1035"/>
        <a:ext cx="1743186" cy="1743186"/>
      </dsp:txXfrm>
    </dsp:sp>
    <dsp:sp modelId="{72993C88-A069-4D95-8443-87AD4B0A09B7}">
      <dsp:nvSpPr>
        <dsp:cNvPr id="0" name=""/>
        <dsp:cNvSpPr/>
      </dsp:nvSpPr>
      <dsp:spPr>
        <a:xfrm>
          <a:off x="5201278" y="1035"/>
          <a:ext cx="2614779" cy="174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Decreasing Operating Margins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Declining Customer Ratings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Around 14000 stores</a:t>
          </a:r>
          <a:endParaRPr lang="en-US" sz="1600" b="1" kern="1200" dirty="0"/>
        </a:p>
      </dsp:txBody>
      <dsp:txXfrm>
        <a:off x="5201278" y="1035"/>
        <a:ext cx="2614779" cy="1743186"/>
      </dsp:txXfrm>
    </dsp:sp>
    <dsp:sp modelId="{F358FD08-B42F-4037-B82D-F469AEC564D1}">
      <dsp:nvSpPr>
        <dsp:cNvPr id="0" name=""/>
        <dsp:cNvSpPr/>
      </dsp:nvSpPr>
      <dsp:spPr>
        <a:xfrm>
          <a:off x="3860321" y="2152742"/>
          <a:ext cx="1743186" cy="17431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In Jan 2008</a:t>
          </a:r>
          <a:endParaRPr lang="en-US" sz="2400" b="1" kern="1200" dirty="0"/>
        </a:p>
      </dsp:txBody>
      <dsp:txXfrm>
        <a:off x="3860321" y="2152742"/>
        <a:ext cx="1743186" cy="1743186"/>
      </dsp:txXfrm>
    </dsp:sp>
    <dsp:sp modelId="{C1DB7B57-0A49-4825-8004-34ADB335B5B3}">
      <dsp:nvSpPr>
        <dsp:cNvPr id="0" name=""/>
        <dsp:cNvSpPr/>
      </dsp:nvSpPr>
      <dsp:spPr>
        <a:xfrm>
          <a:off x="5777826" y="2152742"/>
          <a:ext cx="2614779" cy="174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1" i="1" kern="1200" dirty="0" smtClean="0"/>
            <a:t>Founder Howard Schultz returns as the CEO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Emphasized returning to the original values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Devoted time to intensive staff retraining</a:t>
          </a:r>
        </a:p>
        <a:p>
          <a:pPr marL="171450" lvl="1" indent="-171450" algn="l" defTabSz="711200">
            <a:lnSpc>
              <a:spcPct val="90000"/>
            </a:lnSpc>
            <a:spcBef>
              <a:spcPct val="0"/>
            </a:spcBef>
            <a:spcAft>
              <a:spcPct val="15000"/>
            </a:spcAft>
            <a:buChar char="••"/>
          </a:pPr>
          <a:r>
            <a:rPr lang="en-US" sz="1600" b="1" kern="1200" dirty="0" smtClean="0"/>
            <a:t>Improved HR practices </a:t>
          </a:r>
        </a:p>
        <a:p>
          <a:pPr marL="171450" lvl="1" indent="-171450" algn="l" defTabSz="711200">
            <a:lnSpc>
              <a:spcPct val="90000"/>
            </a:lnSpc>
            <a:spcBef>
              <a:spcPct val="0"/>
            </a:spcBef>
            <a:spcAft>
              <a:spcPct val="15000"/>
            </a:spcAft>
            <a:buChar char="••"/>
          </a:pPr>
          <a:r>
            <a:rPr lang="en-US" sz="1600" b="1" kern="1200" dirty="0" smtClean="0"/>
            <a:t>Focused on inspiring employees/partners</a:t>
          </a:r>
        </a:p>
      </dsp:txBody>
      <dsp:txXfrm>
        <a:off x="5777826" y="2152742"/>
        <a:ext cx="2614779" cy="1743186"/>
      </dsp:txXfrm>
    </dsp:sp>
    <dsp:sp modelId="{DB0D5B40-EF74-4A7C-B97B-52E30E26EB38}">
      <dsp:nvSpPr>
        <dsp:cNvPr id="0" name=""/>
        <dsp:cNvSpPr/>
      </dsp:nvSpPr>
      <dsp:spPr>
        <a:xfrm>
          <a:off x="3283773" y="4304450"/>
          <a:ext cx="1743186" cy="174318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2014</a:t>
          </a:r>
          <a:endParaRPr lang="en-US" sz="2400" b="1" kern="1200" dirty="0"/>
        </a:p>
      </dsp:txBody>
      <dsp:txXfrm>
        <a:off x="3283773" y="4304450"/>
        <a:ext cx="1743186" cy="1743186"/>
      </dsp:txXfrm>
    </dsp:sp>
    <dsp:sp modelId="{FBF8E670-6AA5-4874-9DA1-143F44FF7B97}">
      <dsp:nvSpPr>
        <dsp:cNvPr id="0" name=""/>
        <dsp:cNvSpPr/>
      </dsp:nvSpPr>
      <dsp:spPr>
        <a:xfrm>
          <a:off x="5201278" y="4304450"/>
          <a:ext cx="2614779" cy="1743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More than 23000 stores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Revenue of more than US $ 15 </a:t>
          </a:r>
          <a:r>
            <a:rPr lang="en-US" sz="1600" b="1" kern="1200" dirty="0" err="1" smtClean="0"/>
            <a:t>Bn</a:t>
          </a:r>
          <a:r>
            <a:rPr lang="en-US" sz="1600" b="1" kern="1200" dirty="0" smtClean="0"/>
            <a:t> </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Increase of 24% in Net Income to US $ 2 </a:t>
          </a:r>
          <a:r>
            <a:rPr lang="en-US" sz="1600" b="1" kern="1200" dirty="0" err="1" smtClean="0"/>
            <a:t>Bn</a:t>
          </a:r>
          <a:endParaRPr lang="en-US" sz="1600" b="1" kern="1200" dirty="0"/>
        </a:p>
      </dsp:txBody>
      <dsp:txXfrm>
        <a:off x="5201278" y="4304450"/>
        <a:ext cx="2614779" cy="17431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398951-2F21-47D6-A34A-D1BF6A6DA4DC}">
      <dsp:nvSpPr>
        <dsp:cNvPr id="0" name=""/>
        <dsp:cNvSpPr/>
      </dsp:nvSpPr>
      <dsp:spPr>
        <a:xfrm>
          <a:off x="3240360" y="3489529"/>
          <a:ext cx="2016223" cy="2016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Quality</a:t>
          </a:r>
          <a:endParaRPr lang="en-US" sz="3600" kern="1200" dirty="0"/>
        </a:p>
      </dsp:txBody>
      <dsp:txXfrm>
        <a:off x="3240360" y="3489529"/>
        <a:ext cx="2016223" cy="2016223"/>
      </dsp:txXfrm>
    </dsp:sp>
    <dsp:sp modelId="{66BF3E80-DBBC-41DF-8FAC-9154DAC11939}">
      <dsp:nvSpPr>
        <dsp:cNvPr id="0" name=""/>
        <dsp:cNvSpPr/>
      </dsp:nvSpPr>
      <dsp:spPr>
        <a:xfrm rot="10800000">
          <a:off x="739407" y="4197539"/>
          <a:ext cx="2363399" cy="60020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F8524-EF62-4523-8C2B-3E4011C5122E}">
      <dsp:nvSpPr>
        <dsp:cNvPr id="0" name=""/>
        <dsp:cNvSpPr/>
      </dsp:nvSpPr>
      <dsp:spPr>
        <a:xfrm>
          <a:off x="2314" y="3907966"/>
          <a:ext cx="1474186" cy="11793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Vision Communication</a:t>
          </a:r>
          <a:endParaRPr lang="en-US" sz="1500" b="1" kern="1200" dirty="0"/>
        </a:p>
      </dsp:txBody>
      <dsp:txXfrm>
        <a:off x="2314" y="3907966"/>
        <a:ext cx="1474186" cy="1179349"/>
      </dsp:txXfrm>
    </dsp:sp>
    <dsp:sp modelId="{A9B85806-094B-4750-BE88-2CD2CD65097B}">
      <dsp:nvSpPr>
        <dsp:cNvPr id="0" name=""/>
        <dsp:cNvSpPr/>
      </dsp:nvSpPr>
      <dsp:spPr>
        <a:xfrm rot="12600000">
          <a:off x="1051215" y="3033857"/>
          <a:ext cx="2363399" cy="60020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A63153-F4ED-47FB-B849-9FF6B02E262E}">
      <dsp:nvSpPr>
        <dsp:cNvPr id="0" name=""/>
        <dsp:cNvSpPr/>
      </dsp:nvSpPr>
      <dsp:spPr>
        <a:xfrm>
          <a:off x="472439" y="2153434"/>
          <a:ext cx="1474186" cy="11793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Preparation for Implementation</a:t>
          </a:r>
          <a:endParaRPr lang="en-US" sz="1500" b="1" kern="1200" dirty="0"/>
        </a:p>
      </dsp:txBody>
      <dsp:txXfrm>
        <a:off x="472439" y="2153434"/>
        <a:ext cx="1474186" cy="1179349"/>
      </dsp:txXfrm>
    </dsp:sp>
    <dsp:sp modelId="{0C81C35D-4D44-4E85-ADE2-D30CA8E0F8BA}">
      <dsp:nvSpPr>
        <dsp:cNvPr id="0" name=""/>
        <dsp:cNvSpPr/>
      </dsp:nvSpPr>
      <dsp:spPr>
        <a:xfrm rot="14400000">
          <a:off x="1903089" y="2181982"/>
          <a:ext cx="2363399" cy="60020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6BAD37-1BBA-4D65-9C90-FF7EFA34D6E3}">
      <dsp:nvSpPr>
        <dsp:cNvPr id="0" name=""/>
        <dsp:cNvSpPr/>
      </dsp:nvSpPr>
      <dsp:spPr>
        <a:xfrm>
          <a:off x="1756846" y="869028"/>
          <a:ext cx="1474186" cy="11793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Creating Quality Awareness</a:t>
          </a:r>
          <a:endParaRPr lang="en-US" sz="1500" b="1" kern="1200" dirty="0"/>
        </a:p>
      </dsp:txBody>
      <dsp:txXfrm>
        <a:off x="1756846" y="869028"/>
        <a:ext cx="1474186" cy="1179349"/>
      </dsp:txXfrm>
    </dsp:sp>
    <dsp:sp modelId="{C04FA814-FDD5-4E1B-B291-EC0DDE29D701}">
      <dsp:nvSpPr>
        <dsp:cNvPr id="0" name=""/>
        <dsp:cNvSpPr/>
      </dsp:nvSpPr>
      <dsp:spPr>
        <a:xfrm rot="16200000">
          <a:off x="3066772" y="1870174"/>
          <a:ext cx="2363399" cy="60020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D3575-35A0-4BF0-82AC-E208FB339D35}">
      <dsp:nvSpPr>
        <dsp:cNvPr id="0" name=""/>
        <dsp:cNvSpPr/>
      </dsp:nvSpPr>
      <dsp:spPr>
        <a:xfrm>
          <a:off x="3511378" y="398902"/>
          <a:ext cx="1474186" cy="117934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Developing Management Support</a:t>
          </a:r>
          <a:endParaRPr lang="en-US" sz="1500" b="1" kern="1200" dirty="0"/>
        </a:p>
      </dsp:txBody>
      <dsp:txXfrm>
        <a:off x="3511378" y="398902"/>
        <a:ext cx="1474186" cy="1179349"/>
      </dsp:txXfrm>
    </dsp:sp>
    <dsp:sp modelId="{75E97DC6-E7EA-4020-B794-48AA9D10FDCB}">
      <dsp:nvSpPr>
        <dsp:cNvPr id="0" name=""/>
        <dsp:cNvSpPr/>
      </dsp:nvSpPr>
      <dsp:spPr>
        <a:xfrm rot="18000000">
          <a:off x="4230454" y="2181982"/>
          <a:ext cx="2363399" cy="600204"/>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8500E4-1BF8-4762-B057-46F743C238E4}">
      <dsp:nvSpPr>
        <dsp:cNvPr id="0" name=""/>
        <dsp:cNvSpPr/>
      </dsp:nvSpPr>
      <dsp:spPr>
        <a:xfrm>
          <a:off x="5265910" y="869028"/>
          <a:ext cx="1474186" cy="117934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Providing Training </a:t>
          </a:r>
          <a:endParaRPr lang="en-US" sz="1500" b="1" kern="1200" dirty="0"/>
        </a:p>
      </dsp:txBody>
      <dsp:txXfrm>
        <a:off x="5265910" y="869028"/>
        <a:ext cx="1474186" cy="1179349"/>
      </dsp:txXfrm>
    </dsp:sp>
    <dsp:sp modelId="{C136C9E1-F530-47BA-92ED-2F338D443B44}">
      <dsp:nvSpPr>
        <dsp:cNvPr id="0" name=""/>
        <dsp:cNvSpPr/>
      </dsp:nvSpPr>
      <dsp:spPr>
        <a:xfrm rot="19800000">
          <a:off x="5082328" y="3033857"/>
          <a:ext cx="2363399" cy="60020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3FB196-DF4E-426B-824D-9038262A672D}">
      <dsp:nvSpPr>
        <dsp:cNvPr id="0" name=""/>
        <dsp:cNvSpPr/>
      </dsp:nvSpPr>
      <dsp:spPr>
        <a:xfrm>
          <a:off x="6550317" y="2153434"/>
          <a:ext cx="1474186" cy="11793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Organizing Workshops</a:t>
          </a:r>
          <a:endParaRPr lang="en-US" sz="1500" b="1" kern="1200" dirty="0"/>
        </a:p>
      </dsp:txBody>
      <dsp:txXfrm>
        <a:off x="6550317" y="2153434"/>
        <a:ext cx="1474186" cy="1179349"/>
      </dsp:txXfrm>
    </dsp:sp>
    <dsp:sp modelId="{62F07CC8-6F1A-403D-B448-6D11BF0D62EC}">
      <dsp:nvSpPr>
        <dsp:cNvPr id="0" name=""/>
        <dsp:cNvSpPr/>
      </dsp:nvSpPr>
      <dsp:spPr>
        <a:xfrm>
          <a:off x="5394136" y="4197539"/>
          <a:ext cx="2363399" cy="60020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7B74E-28BF-4D27-ACF9-4126ED572784}">
      <dsp:nvSpPr>
        <dsp:cNvPr id="0" name=""/>
        <dsp:cNvSpPr/>
      </dsp:nvSpPr>
      <dsp:spPr>
        <a:xfrm>
          <a:off x="7020442" y="3907966"/>
          <a:ext cx="1474186" cy="11793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Sustaining via PMS</a:t>
          </a:r>
          <a:endParaRPr lang="en-US" sz="1500" b="1" kern="1200" dirty="0"/>
        </a:p>
      </dsp:txBody>
      <dsp:txXfrm>
        <a:off x="7020442" y="3907966"/>
        <a:ext cx="1474186" cy="11793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3DA7A1-63D9-49CC-A45B-0045EA5F02AF}">
      <dsp:nvSpPr>
        <dsp:cNvPr id="0" name=""/>
        <dsp:cNvSpPr/>
      </dsp:nvSpPr>
      <dsp:spPr>
        <a:xfrm>
          <a:off x="0" y="116873"/>
          <a:ext cx="8663880" cy="5414925"/>
        </a:xfrm>
        <a:prstGeom prst="swooshArrow">
          <a:avLst>
            <a:gd name="adj1" fmla="val 25000"/>
            <a:gd name="adj2" fmla="val 25000"/>
          </a:avLst>
        </a:prstGeom>
        <a:solidFill>
          <a:schemeClr val="accent1">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175A7B4-C7B5-4F16-8B8B-E326727A1DE8}">
      <dsp:nvSpPr>
        <dsp:cNvPr id="0" name=""/>
        <dsp:cNvSpPr/>
      </dsp:nvSpPr>
      <dsp:spPr>
        <a:xfrm>
          <a:off x="853392" y="4143411"/>
          <a:ext cx="199269" cy="199269"/>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B4EE88-620F-4B26-9EAF-A1FF99679B81}">
      <dsp:nvSpPr>
        <dsp:cNvPr id="0" name=""/>
        <dsp:cNvSpPr/>
      </dsp:nvSpPr>
      <dsp:spPr>
        <a:xfrm>
          <a:off x="1100919" y="4296909"/>
          <a:ext cx="2400853" cy="554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589" tIns="0" rIns="0" bIns="0" numCol="1" spcCol="1270" anchor="t" anchorCtr="0">
          <a:noAutofit/>
        </a:bodyPr>
        <a:lstStyle/>
        <a:p>
          <a:pPr lvl="0" algn="l" defTabSz="622300">
            <a:lnSpc>
              <a:spcPct val="90000"/>
            </a:lnSpc>
            <a:spcBef>
              <a:spcPct val="0"/>
            </a:spcBef>
            <a:spcAft>
              <a:spcPct val="35000"/>
            </a:spcAft>
          </a:pPr>
          <a:r>
            <a:rPr lang="en-US" sz="1400" b="1" kern="1200" smtClean="0">
              <a:latin typeface="Calibri" pitchFamily="34" charset="0"/>
            </a:rPr>
            <a:t>Concept of HR Excellence Model  germinated</a:t>
          </a:r>
          <a:endParaRPr lang="en-US" sz="1400" b="1" kern="1200" dirty="0">
            <a:latin typeface="Calibri" pitchFamily="34" charset="0"/>
          </a:endParaRPr>
        </a:p>
      </dsp:txBody>
      <dsp:txXfrm>
        <a:off x="1100919" y="4296909"/>
        <a:ext cx="2400853" cy="554614"/>
      </dsp:txXfrm>
    </dsp:sp>
    <dsp:sp modelId="{C7B52396-A5BB-4EC9-BAA0-99795E77AC95}">
      <dsp:nvSpPr>
        <dsp:cNvPr id="0" name=""/>
        <dsp:cNvSpPr/>
      </dsp:nvSpPr>
      <dsp:spPr>
        <a:xfrm>
          <a:off x="2258139" y="2881942"/>
          <a:ext cx="346555" cy="346555"/>
        </a:xfrm>
        <a:prstGeom prst="ellipse">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92A2F1A-9915-4C7A-AD70-50F637F9EC62}">
      <dsp:nvSpPr>
        <dsp:cNvPr id="0" name=""/>
        <dsp:cNvSpPr/>
      </dsp:nvSpPr>
      <dsp:spPr>
        <a:xfrm>
          <a:off x="2603774" y="3141178"/>
          <a:ext cx="2463014" cy="75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32" tIns="0" rIns="0" bIns="0" numCol="1" spcCol="1270" anchor="t" anchorCtr="0">
          <a:noAutofit/>
        </a:bodyPr>
        <a:lstStyle/>
        <a:p>
          <a:pPr lvl="0" algn="l" defTabSz="622300">
            <a:lnSpc>
              <a:spcPct val="90000"/>
            </a:lnSpc>
            <a:spcBef>
              <a:spcPct val="0"/>
            </a:spcBef>
            <a:spcAft>
              <a:spcPct val="35000"/>
            </a:spcAft>
          </a:pPr>
          <a:r>
            <a:rPr lang="en-US" sz="1400" b="1" kern="1200" smtClean="0">
              <a:latin typeface="Calibri" pitchFamily="34" charset="0"/>
            </a:rPr>
            <a:t>Designing of  Model Criteria &amp; Framework</a:t>
          </a:r>
          <a:endParaRPr lang="en-US" sz="1400" b="1" kern="1200" dirty="0">
            <a:latin typeface="Calibri" pitchFamily="34" charset="0"/>
          </a:endParaRPr>
        </a:p>
      </dsp:txBody>
      <dsp:txXfrm>
        <a:off x="2603774" y="3141178"/>
        <a:ext cx="2463014" cy="753200"/>
      </dsp:txXfrm>
    </dsp:sp>
    <dsp:sp modelId="{37705034-9E1A-486F-A748-96A2EDC6B630}">
      <dsp:nvSpPr>
        <dsp:cNvPr id="0" name=""/>
        <dsp:cNvSpPr/>
      </dsp:nvSpPr>
      <dsp:spPr>
        <a:xfrm>
          <a:off x="4331940" y="1978254"/>
          <a:ext cx="459185" cy="459185"/>
        </a:xfrm>
        <a:prstGeom prst="ellipse">
          <a:avLst/>
        </a:prstGeom>
        <a:gradFill rotWithShape="0">
          <a:gsLst>
            <a:gs pos="0">
              <a:schemeClr val="accent1">
                <a:shade val="50000"/>
                <a:hueOff val="361437"/>
                <a:satOff val="-7560"/>
                <a:lumOff val="42063"/>
                <a:alphaOff val="0"/>
                <a:shade val="51000"/>
                <a:satMod val="130000"/>
              </a:schemeClr>
            </a:gs>
            <a:gs pos="80000">
              <a:schemeClr val="accent1">
                <a:shade val="50000"/>
                <a:hueOff val="361437"/>
                <a:satOff val="-7560"/>
                <a:lumOff val="42063"/>
                <a:alphaOff val="0"/>
                <a:shade val="93000"/>
                <a:satMod val="130000"/>
              </a:schemeClr>
            </a:gs>
            <a:gs pos="100000">
              <a:schemeClr val="accent1">
                <a:shade val="50000"/>
                <a:hueOff val="361437"/>
                <a:satOff val="-7560"/>
                <a:lumOff val="420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B2DB170-F4B0-45AE-9D17-E4F8A57480B9}">
      <dsp:nvSpPr>
        <dsp:cNvPr id="0" name=""/>
        <dsp:cNvSpPr/>
      </dsp:nvSpPr>
      <dsp:spPr>
        <a:xfrm>
          <a:off x="4727063" y="2473920"/>
          <a:ext cx="2476005" cy="87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313" tIns="0" rIns="0" bIns="0" numCol="1" spcCol="1270" anchor="t" anchorCtr="0">
          <a:noAutofit/>
        </a:bodyPr>
        <a:lstStyle/>
        <a:p>
          <a:pPr lvl="0" algn="l" defTabSz="622300">
            <a:lnSpc>
              <a:spcPct val="90000"/>
            </a:lnSpc>
            <a:spcBef>
              <a:spcPct val="0"/>
            </a:spcBef>
            <a:spcAft>
              <a:spcPct val="35000"/>
            </a:spcAft>
          </a:pPr>
          <a:r>
            <a:rPr lang="en-US" sz="1400" b="1" kern="1200" smtClean="0">
              <a:latin typeface="Calibri" pitchFamily="34" charset="0"/>
            </a:rPr>
            <a:t>Sessions with Senior HR/Business Leaders. </a:t>
          </a:r>
          <a:endParaRPr lang="en-US" sz="1400" b="1" kern="1200" dirty="0">
            <a:latin typeface="Calibri" pitchFamily="34" charset="0"/>
          </a:endParaRPr>
        </a:p>
      </dsp:txBody>
      <dsp:txXfrm>
        <a:off x="4727063" y="2473920"/>
        <a:ext cx="2476005" cy="876662"/>
      </dsp:txXfrm>
    </dsp:sp>
    <dsp:sp modelId="{DD2C26A0-7F78-41DF-A1C1-E9FEF904D581}">
      <dsp:nvSpPr>
        <dsp:cNvPr id="0" name=""/>
        <dsp:cNvSpPr/>
      </dsp:nvSpPr>
      <dsp:spPr>
        <a:xfrm>
          <a:off x="6319336" y="1240182"/>
          <a:ext cx="615135" cy="615135"/>
        </a:xfrm>
        <a:prstGeom prst="ellipse">
          <a:avLst/>
        </a:prstGeom>
        <a:gradFill rotWithShape="0">
          <a:gsLst>
            <a:gs pos="0">
              <a:schemeClr val="accent1">
                <a:shade val="50000"/>
                <a:hueOff val="180719"/>
                <a:satOff val="-3780"/>
                <a:lumOff val="21031"/>
                <a:alphaOff val="0"/>
                <a:shade val="51000"/>
                <a:satMod val="130000"/>
              </a:schemeClr>
            </a:gs>
            <a:gs pos="80000">
              <a:schemeClr val="accent1">
                <a:shade val="50000"/>
                <a:hueOff val="180719"/>
                <a:satOff val="-3780"/>
                <a:lumOff val="21031"/>
                <a:alphaOff val="0"/>
                <a:shade val="93000"/>
                <a:satMod val="130000"/>
              </a:schemeClr>
            </a:gs>
            <a:gs pos="100000">
              <a:schemeClr val="accent1">
                <a:shade val="50000"/>
                <a:hueOff val="180719"/>
                <a:satOff val="-3780"/>
                <a:lumOff val="210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8681EFB-5F05-4789-98D6-F457774E69EB}">
      <dsp:nvSpPr>
        <dsp:cNvPr id="0" name=""/>
        <dsp:cNvSpPr/>
      </dsp:nvSpPr>
      <dsp:spPr>
        <a:xfrm>
          <a:off x="6508510" y="1585818"/>
          <a:ext cx="2155369" cy="3882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48" tIns="0" rIns="0" bIns="0" numCol="1" spcCol="1270" anchor="t" anchorCtr="0">
          <a:noAutofit/>
        </a:bodyPr>
        <a:lstStyle/>
        <a:p>
          <a:pPr lvl="0" algn="l" defTabSz="622300">
            <a:lnSpc>
              <a:spcPct val="90000"/>
            </a:lnSpc>
            <a:spcBef>
              <a:spcPct val="0"/>
            </a:spcBef>
            <a:spcAft>
              <a:spcPct val="35000"/>
            </a:spcAft>
          </a:pPr>
          <a:r>
            <a:rPr lang="en-US" sz="1400" b="1" kern="1200" smtClean="0">
              <a:latin typeface="Calibri" pitchFamily="34" charset="0"/>
            </a:rPr>
            <a:t>Launch of HR Excellence Model &amp; Kick off of the First Wave of Assessment</a:t>
          </a:r>
          <a:endParaRPr lang="en-US" sz="1400" b="1" kern="1200" dirty="0">
            <a:latin typeface="Calibri" pitchFamily="34" charset="0"/>
          </a:endParaRPr>
        </a:p>
      </dsp:txBody>
      <dsp:txXfrm>
        <a:off x="6508510" y="1585818"/>
        <a:ext cx="2155369" cy="38825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B06A81-EAC0-408A-8EEA-59083216F2FF}">
      <dsp:nvSpPr>
        <dsp:cNvPr id="0" name=""/>
        <dsp:cNvSpPr/>
      </dsp:nvSpPr>
      <dsp:spPr>
        <a:xfrm>
          <a:off x="2574189" y="2191343"/>
          <a:ext cx="1384030" cy="13840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Focus Areas</a:t>
          </a:r>
          <a:endParaRPr lang="en-US" sz="2400" kern="1200" dirty="0"/>
        </a:p>
      </dsp:txBody>
      <dsp:txXfrm>
        <a:off x="2574189" y="2191343"/>
        <a:ext cx="1384030" cy="1384030"/>
      </dsp:txXfrm>
    </dsp:sp>
    <dsp:sp modelId="{660E738C-D4B5-43D4-9957-378C1F05467B}">
      <dsp:nvSpPr>
        <dsp:cNvPr id="0" name=""/>
        <dsp:cNvSpPr/>
      </dsp:nvSpPr>
      <dsp:spPr>
        <a:xfrm rot="16200000">
          <a:off x="3083832" y="1597199"/>
          <a:ext cx="364744" cy="5207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6200000">
        <a:off x="3083832" y="1597199"/>
        <a:ext cx="364744" cy="520735"/>
      </dsp:txXfrm>
    </dsp:sp>
    <dsp:sp modelId="{398A1141-1A81-48AC-B132-4ABCE9EDFD42}">
      <dsp:nvSpPr>
        <dsp:cNvPr id="0" name=""/>
        <dsp:cNvSpPr/>
      </dsp:nvSpPr>
      <dsp:spPr>
        <a:xfrm>
          <a:off x="2500416" y="-28430"/>
          <a:ext cx="1531576" cy="153157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Leadership &amp; Strategy</a:t>
          </a:r>
          <a:endParaRPr lang="en-US" sz="1500" kern="1200" dirty="0"/>
        </a:p>
      </dsp:txBody>
      <dsp:txXfrm>
        <a:off x="2500416" y="-28430"/>
        <a:ext cx="1531576" cy="1531576"/>
      </dsp:txXfrm>
    </dsp:sp>
    <dsp:sp modelId="{5B17A4A4-3093-4286-AC8C-E0EEF3A5FEBF}">
      <dsp:nvSpPr>
        <dsp:cNvPr id="0" name=""/>
        <dsp:cNvSpPr/>
      </dsp:nvSpPr>
      <dsp:spPr>
        <a:xfrm rot="19800000">
          <a:off x="3979375" y="2098860"/>
          <a:ext cx="389299" cy="5207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9800000">
        <a:off x="3979375" y="2098860"/>
        <a:ext cx="389299" cy="520735"/>
      </dsp:txXfrm>
    </dsp:sp>
    <dsp:sp modelId="{E9B00120-47C6-41AE-B191-33B06812E697}">
      <dsp:nvSpPr>
        <dsp:cNvPr id="0" name=""/>
        <dsp:cNvSpPr/>
      </dsp:nvSpPr>
      <dsp:spPr>
        <a:xfrm>
          <a:off x="4399969" y="1106037"/>
          <a:ext cx="1449451" cy="1408641"/>
        </a:xfrm>
        <a:prstGeom prst="flowChartConnector">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People Basics</a:t>
          </a:r>
          <a:endParaRPr lang="en-US" sz="1500" kern="1200" dirty="0"/>
        </a:p>
      </dsp:txBody>
      <dsp:txXfrm>
        <a:off x="4399969" y="1106037"/>
        <a:ext cx="1449451" cy="1408641"/>
      </dsp:txXfrm>
    </dsp:sp>
    <dsp:sp modelId="{59207328-6BC1-4BCE-B2C7-1D4F52D124E7}">
      <dsp:nvSpPr>
        <dsp:cNvPr id="0" name=""/>
        <dsp:cNvSpPr/>
      </dsp:nvSpPr>
      <dsp:spPr>
        <a:xfrm rot="1959534">
          <a:off x="3944425" y="3171034"/>
          <a:ext cx="353585" cy="52073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959534">
        <a:off x="3944425" y="3171034"/>
        <a:ext cx="353585" cy="520735"/>
      </dsp:txXfrm>
    </dsp:sp>
    <dsp:sp modelId="{7CBF884D-20B2-4799-A523-4FB2B6CB54E5}">
      <dsp:nvSpPr>
        <dsp:cNvPr id="0" name=""/>
        <dsp:cNvSpPr/>
      </dsp:nvSpPr>
      <dsp:spPr>
        <a:xfrm>
          <a:off x="4289471" y="3275730"/>
          <a:ext cx="1508140" cy="1493717"/>
        </a:xfrm>
        <a:prstGeom prst="flowChartConnector">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Talent Acquisition</a:t>
          </a:r>
          <a:endParaRPr lang="en-US" sz="1500" b="1" kern="1200" dirty="0"/>
        </a:p>
      </dsp:txBody>
      <dsp:txXfrm>
        <a:off x="4289471" y="3275730"/>
        <a:ext cx="1508140" cy="1493717"/>
      </dsp:txXfrm>
    </dsp:sp>
    <dsp:sp modelId="{95493793-38A9-4132-B5A9-0409D817308F}">
      <dsp:nvSpPr>
        <dsp:cNvPr id="0" name=""/>
        <dsp:cNvSpPr/>
      </dsp:nvSpPr>
      <dsp:spPr>
        <a:xfrm rot="5400000">
          <a:off x="3101303" y="3616805"/>
          <a:ext cx="329801" cy="52073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101303" y="3616805"/>
        <a:ext cx="329801" cy="520735"/>
      </dsp:txXfrm>
    </dsp:sp>
    <dsp:sp modelId="{C9E1B1C8-5406-4CA8-9C2B-FD12BD95BDBB}">
      <dsp:nvSpPr>
        <dsp:cNvPr id="0" name=""/>
        <dsp:cNvSpPr/>
      </dsp:nvSpPr>
      <dsp:spPr>
        <a:xfrm>
          <a:off x="2424696" y="4197640"/>
          <a:ext cx="1683015" cy="1663437"/>
        </a:xfrm>
        <a:prstGeom prst="flowChartConnector">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Learning &amp; Development</a:t>
          </a:r>
          <a:endParaRPr lang="en-US" sz="1500" b="1" kern="1200" dirty="0"/>
        </a:p>
      </dsp:txBody>
      <dsp:txXfrm>
        <a:off x="2424696" y="4197640"/>
        <a:ext cx="1683015" cy="1663437"/>
      </dsp:txXfrm>
    </dsp:sp>
    <dsp:sp modelId="{67AAD5CF-19F8-435F-AD90-8EF5C0B85516}">
      <dsp:nvSpPr>
        <dsp:cNvPr id="0" name=""/>
        <dsp:cNvSpPr/>
      </dsp:nvSpPr>
      <dsp:spPr>
        <a:xfrm rot="9000000">
          <a:off x="2196329" y="3135582"/>
          <a:ext cx="364080" cy="52073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9000000">
        <a:off x="2196329" y="3135582"/>
        <a:ext cx="364080" cy="520735"/>
      </dsp:txXfrm>
    </dsp:sp>
    <dsp:sp modelId="{39073AD2-1FA7-4976-9A8C-3A50A3A477A0}">
      <dsp:nvSpPr>
        <dsp:cNvPr id="0" name=""/>
        <dsp:cNvSpPr/>
      </dsp:nvSpPr>
      <dsp:spPr>
        <a:xfrm>
          <a:off x="624521" y="3232363"/>
          <a:ext cx="1566382" cy="1447991"/>
        </a:xfrm>
        <a:prstGeom prst="flowChartConnector">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Workforce Engagement</a:t>
          </a:r>
          <a:endParaRPr lang="en-US" sz="1500" b="1" kern="1200" dirty="0"/>
        </a:p>
      </dsp:txBody>
      <dsp:txXfrm>
        <a:off x="624521" y="3232363"/>
        <a:ext cx="1566382" cy="1447991"/>
      </dsp:txXfrm>
    </dsp:sp>
    <dsp:sp modelId="{1A25B1F5-33B1-4D35-B597-D27C1696EBD6}">
      <dsp:nvSpPr>
        <dsp:cNvPr id="0" name=""/>
        <dsp:cNvSpPr/>
      </dsp:nvSpPr>
      <dsp:spPr>
        <a:xfrm rot="12600000">
          <a:off x="2246771" y="2128255"/>
          <a:ext cx="325053" cy="5207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2600000">
        <a:off x="2246771" y="2128255"/>
        <a:ext cx="325053" cy="520735"/>
      </dsp:txXfrm>
    </dsp:sp>
    <dsp:sp modelId="{25E6EA7F-2722-49BE-A312-24542799083E}">
      <dsp:nvSpPr>
        <dsp:cNvPr id="0" name=""/>
        <dsp:cNvSpPr/>
      </dsp:nvSpPr>
      <dsp:spPr>
        <a:xfrm>
          <a:off x="457938" y="1155816"/>
          <a:ext cx="1899549" cy="1309083"/>
        </a:xfrm>
        <a:prstGeom prst="flowChartConnector">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Communication</a:t>
          </a:r>
          <a:endParaRPr lang="en-US" sz="1500" b="1" kern="1200" dirty="0"/>
        </a:p>
      </dsp:txBody>
      <dsp:txXfrm>
        <a:off x="457938" y="1155816"/>
        <a:ext cx="1899549" cy="13090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F8A29E-CF18-4A33-ABF8-FC04321D3A04}">
      <dsp:nvSpPr>
        <dsp:cNvPr id="0" name=""/>
        <dsp:cNvSpPr/>
      </dsp:nvSpPr>
      <dsp:spPr>
        <a:xfrm>
          <a:off x="4766588" y="2704537"/>
          <a:ext cx="91440" cy="2229763"/>
        </a:xfrm>
        <a:custGeom>
          <a:avLst/>
          <a:gdLst/>
          <a:ahLst/>
          <a:cxnLst/>
          <a:rect l="0" t="0" r="0" b="0"/>
          <a:pathLst>
            <a:path>
              <a:moveTo>
                <a:pt x="45720" y="0"/>
              </a:moveTo>
              <a:lnTo>
                <a:pt x="45720" y="2229763"/>
              </a:lnTo>
              <a:lnTo>
                <a:pt x="107037" y="2229763"/>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46A28-4A2F-4951-A7AF-450B20220F55}">
      <dsp:nvSpPr>
        <dsp:cNvPr id="0" name=""/>
        <dsp:cNvSpPr/>
      </dsp:nvSpPr>
      <dsp:spPr>
        <a:xfrm>
          <a:off x="4812308" y="2704537"/>
          <a:ext cx="120955" cy="829065"/>
        </a:xfrm>
        <a:custGeom>
          <a:avLst/>
          <a:gdLst/>
          <a:ahLst/>
          <a:cxnLst/>
          <a:rect l="0" t="0" r="0" b="0"/>
          <a:pathLst>
            <a:path>
              <a:moveTo>
                <a:pt x="0" y="0"/>
              </a:moveTo>
              <a:lnTo>
                <a:pt x="0" y="829065"/>
              </a:lnTo>
              <a:lnTo>
                <a:pt x="120955" y="82906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A7E8C4-4B32-4E44-8828-EE4733B390D9}">
      <dsp:nvSpPr>
        <dsp:cNvPr id="0" name=""/>
        <dsp:cNvSpPr/>
      </dsp:nvSpPr>
      <dsp:spPr>
        <a:xfrm>
          <a:off x="3673597" y="987360"/>
          <a:ext cx="2076934" cy="492720"/>
        </a:xfrm>
        <a:custGeom>
          <a:avLst/>
          <a:gdLst/>
          <a:ahLst/>
          <a:cxnLst/>
          <a:rect l="0" t="0" r="0" b="0"/>
          <a:pathLst>
            <a:path>
              <a:moveTo>
                <a:pt x="0" y="0"/>
              </a:moveTo>
              <a:lnTo>
                <a:pt x="0" y="285574"/>
              </a:lnTo>
              <a:lnTo>
                <a:pt x="2076934" y="285574"/>
              </a:lnTo>
              <a:lnTo>
                <a:pt x="2076934" y="492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26B659-508C-4653-86F3-AE9EB36C7ED2}">
      <dsp:nvSpPr>
        <dsp:cNvPr id="0" name=""/>
        <dsp:cNvSpPr/>
      </dsp:nvSpPr>
      <dsp:spPr>
        <a:xfrm>
          <a:off x="977628" y="2534461"/>
          <a:ext cx="454481" cy="3005587"/>
        </a:xfrm>
        <a:custGeom>
          <a:avLst/>
          <a:gdLst/>
          <a:ahLst/>
          <a:cxnLst/>
          <a:rect l="0" t="0" r="0" b="0"/>
          <a:pathLst>
            <a:path>
              <a:moveTo>
                <a:pt x="0" y="0"/>
              </a:moveTo>
              <a:lnTo>
                <a:pt x="0" y="3005587"/>
              </a:lnTo>
              <a:lnTo>
                <a:pt x="454481" y="3005587"/>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39647D-9D18-4FDB-8BA0-A4591B025B12}">
      <dsp:nvSpPr>
        <dsp:cNvPr id="0" name=""/>
        <dsp:cNvSpPr/>
      </dsp:nvSpPr>
      <dsp:spPr>
        <a:xfrm>
          <a:off x="977628" y="2534461"/>
          <a:ext cx="454481" cy="1847106"/>
        </a:xfrm>
        <a:custGeom>
          <a:avLst/>
          <a:gdLst/>
          <a:ahLst/>
          <a:cxnLst/>
          <a:rect l="0" t="0" r="0" b="0"/>
          <a:pathLst>
            <a:path>
              <a:moveTo>
                <a:pt x="0" y="0"/>
              </a:moveTo>
              <a:lnTo>
                <a:pt x="0" y="1847106"/>
              </a:lnTo>
              <a:lnTo>
                <a:pt x="454481" y="1847106"/>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D4550EF-EED7-48A5-8661-9D0E18E603E4}">
      <dsp:nvSpPr>
        <dsp:cNvPr id="0" name=""/>
        <dsp:cNvSpPr/>
      </dsp:nvSpPr>
      <dsp:spPr>
        <a:xfrm>
          <a:off x="977628" y="2534461"/>
          <a:ext cx="454481" cy="733285"/>
        </a:xfrm>
        <a:custGeom>
          <a:avLst/>
          <a:gdLst/>
          <a:ahLst/>
          <a:cxnLst/>
          <a:rect l="0" t="0" r="0" b="0"/>
          <a:pathLst>
            <a:path>
              <a:moveTo>
                <a:pt x="0" y="0"/>
              </a:moveTo>
              <a:lnTo>
                <a:pt x="0" y="733285"/>
              </a:lnTo>
              <a:lnTo>
                <a:pt x="454481" y="733285"/>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BD00E8-8737-41F2-8E48-5760AB018FA1}">
      <dsp:nvSpPr>
        <dsp:cNvPr id="0" name=""/>
        <dsp:cNvSpPr/>
      </dsp:nvSpPr>
      <dsp:spPr>
        <a:xfrm>
          <a:off x="2030543" y="987360"/>
          <a:ext cx="1643053" cy="414291"/>
        </a:xfrm>
        <a:custGeom>
          <a:avLst/>
          <a:gdLst/>
          <a:ahLst/>
          <a:cxnLst/>
          <a:rect l="0" t="0" r="0" b="0"/>
          <a:pathLst>
            <a:path>
              <a:moveTo>
                <a:pt x="1643053" y="0"/>
              </a:moveTo>
              <a:lnTo>
                <a:pt x="1643053" y="207145"/>
              </a:lnTo>
              <a:lnTo>
                <a:pt x="0" y="207145"/>
              </a:lnTo>
              <a:lnTo>
                <a:pt x="0" y="41429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A648DE-34B3-4EEE-BF2F-30367F9B6EB1}">
      <dsp:nvSpPr>
        <dsp:cNvPr id="0" name=""/>
        <dsp:cNvSpPr/>
      </dsp:nvSpPr>
      <dsp:spPr>
        <a:xfrm>
          <a:off x="1655950" y="953"/>
          <a:ext cx="4035293" cy="9864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Focus Areas</a:t>
          </a:r>
          <a:endParaRPr lang="en-US" sz="1800" kern="1200" dirty="0"/>
        </a:p>
      </dsp:txBody>
      <dsp:txXfrm>
        <a:off x="1655950" y="953"/>
        <a:ext cx="4035293" cy="986407"/>
      </dsp:txXfrm>
    </dsp:sp>
    <dsp:sp modelId="{1BCC57BA-C68E-42A6-8A63-1E520028F5C2}">
      <dsp:nvSpPr>
        <dsp:cNvPr id="0" name=""/>
        <dsp:cNvSpPr/>
      </dsp:nvSpPr>
      <dsp:spPr>
        <a:xfrm>
          <a:off x="714400" y="1401651"/>
          <a:ext cx="2632286" cy="1132809"/>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70000"/>
            </a:lnSpc>
            <a:spcBef>
              <a:spcPct val="0"/>
            </a:spcBef>
            <a:spcAft>
              <a:spcPct val="35000"/>
            </a:spcAft>
          </a:pPr>
          <a:r>
            <a:rPr lang="en-US" sz="1800" kern="1200" dirty="0" smtClean="0"/>
            <a:t>Process (70%) </a:t>
          </a:r>
          <a:endParaRPr lang="en-US" sz="1800" kern="1200" dirty="0"/>
        </a:p>
      </dsp:txBody>
      <dsp:txXfrm>
        <a:off x="714400" y="1401651"/>
        <a:ext cx="2632286" cy="1132809"/>
      </dsp:txXfrm>
    </dsp:sp>
    <dsp:sp modelId="{21D62B3E-1AA2-4205-9239-A3E2FC2CB790}">
      <dsp:nvSpPr>
        <dsp:cNvPr id="0" name=""/>
        <dsp:cNvSpPr/>
      </dsp:nvSpPr>
      <dsp:spPr>
        <a:xfrm>
          <a:off x="1432109" y="2948752"/>
          <a:ext cx="2999447" cy="63798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70000"/>
            </a:lnSpc>
            <a:spcBef>
              <a:spcPct val="0"/>
            </a:spcBef>
            <a:spcAft>
              <a:spcPts val="0"/>
            </a:spcAft>
            <a:buClrTx/>
            <a:buSzTx/>
            <a:buFontTx/>
            <a:buNone/>
            <a:tabLst/>
            <a:defRPr/>
          </a:pPr>
          <a:r>
            <a:rPr lang="en-US" sz="1800" b="0" kern="1200" dirty="0" smtClean="0"/>
            <a:t>Approach </a:t>
          </a:r>
        </a:p>
      </dsp:txBody>
      <dsp:txXfrm>
        <a:off x="1432109" y="2948752"/>
        <a:ext cx="2999447" cy="637988"/>
      </dsp:txXfrm>
    </dsp:sp>
    <dsp:sp modelId="{8DD39670-B2CE-41E5-8E89-ABF69A762D9C}">
      <dsp:nvSpPr>
        <dsp:cNvPr id="0" name=""/>
        <dsp:cNvSpPr/>
      </dsp:nvSpPr>
      <dsp:spPr>
        <a:xfrm>
          <a:off x="1432109" y="4001031"/>
          <a:ext cx="2976562" cy="7610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70000"/>
            </a:lnSpc>
            <a:spcBef>
              <a:spcPct val="0"/>
            </a:spcBef>
            <a:spcAft>
              <a:spcPts val="0"/>
            </a:spcAft>
            <a:buClrTx/>
            <a:buSzTx/>
            <a:buFontTx/>
            <a:buNone/>
            <a:tabLst/>
            <a:defRPr/>
          </a:pPr>
          <a:r>
            <a:rPr lang="en-US" sz="1800" b="0" kern="1200" dirty="0" smtClean="0"/>
            <a:t>Deployment</a:t>
          </a:r>
        </a:p>
      </dsp:txBody>
      <dsp:txXfrm>
        <a:off x="1432109" y="4001031"/>
        <a:ext cx="2976562" cy="761072"/>
      </dsp:txXfrm>
    </dsp:sp>
    <dsp:sp modelId="{984747E9-2F26-454B-8D2B-CD1616709C6F}">
      <dsp:nvSpPr>
        <dsp:cNvPr id="0" name=""/>
        <dsp:cNvSpPr/>
      </dsp:nvSpPr>
      <dsp:spPr>
        <a:xfrm>
          <a:off x="1432109" y="5176395"/>
          <a:ext cx="3086862" cy="7273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70000"/>
            </a:lnSpc>
            <a:spcBef>
              <a:spcPct val="0"/>
            </a:spcBef>
            <a:spcAft>
              <a:spcPts val="0"/>
            </a:spcAft>
            <a:buClrTx/>
            <a:buSzTx/>
            <a:buFontTx/>
            <a:buNone/>
            <a:tabLst/>
            <a:defRPr/>
          </a:pPr>
          <a:r>
            <a:rPr lang="en-US" sz="1800" b="0" kern="1200" dirty="0" smtClean="0"/>
            <a:t>Learning</a:t>
          </a:r>
        </a:p>
      </dsp:txBody>
      <dsp:txXfrm>
        <a:off x="1432109" y="5176395"/>
        <a:ext cx="3086862" cy="727307"/>
      </dsp:txXfrm>
    </dsp:sp>
    <dsp:sp modelId="{B21AF462-693F-425B-A415-C1B571A585A3}">
      <dsp:nvSpPr>
        <dsp:cNvPr id="0" name=""/>
        <dsp:cNvSpPr/>
      </dsp:nvSpPr>
      <dsp:spPr>
        <a:xfrm>
          <a:off x="4577752" y="1480080"/>
          <a:ext cx="2345557" cy="1224456"/>
        </a:xfrm>
        <a:prstGeom prst="rect">
          <a:avLst/>
        </a:prstGeom>
        <a:solidFill>
          <a:srgbClr val="C000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70000"/>
            </a:lnSpc>
            <a:spcBef>
              <a:spcPct val="0"/>
            </a:spcBef>
            <a:spcAft>
              <a:spcPct val="35000"/>
            </a:spcAft>
          </a:pPr>
          <a:r>
            <a:rPr lang="en-US" sz="1800" kern="1200" dirty="0" smtClean="0"/>
            <a:t>Result (30%)</a:t>
          </a:r>
        </a:p>
      </dsp:txBody>
      <dsp:txXfrm>
        <a:off x="4577752" y="1480080"/>
        <a:ext cx="2345557" cy="1224456"/>
      </dsp:txXfrm>
    </dsp:sp>
    <dsp:sp modelId="{03A27639-0A1B-48A3-8657-F93719881617}">
      <dsp:nvSpPr>
        <dsp:cNvPr id="0" name=""/>
        <dsp:cNvSpPr/>
      </dsp:nvSpPr>
      <dsp:spPr>
        <a:xfrm>
          <a:off x="4933263" y="3040399"/>
          <a:ext cx="1972814" cy="9864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Level</a:t>
          </a:r>
        </a:p>
      </dsp:txBody>
      <dsp:txXfrm>
        <a:off x="4933263" y="3040399"/>
        <a:ext cx="1972814" cy="986407"/>
      </dsp:txXfrm>
    </dsp:sp>
    <dsp:sp modelId="{D2D35970-33BF-4FC4-B397-CA735A93254A}">
      <dsp:nvSpPr>
        <dsp:cNvPr id="0" name=""/>
        <dsp:cNvSpPr/>
      </dsp:nvSpPr>
      <dsp:spPr>
        <a:xfrm>
          <a:off x="4873625" y="4441097"/>
          <a:ext cx="1972814" cy="98640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t>Trend</a:t>
          </a:r>
        </a:p>
      </dsp:txBody>
      <dsp:txXfrm>
        <a:off x="4873625" y="4441097"/>
        <a:ext cx="1972814" cy="98640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82B19-8FCE-43A0-A2F8-A6D2C11C0664}" type="datetimeFigureOut">
              <a:rPr lang="en-IN" smtClean="0"/>
              <a:pPr/>
              <a:t>6/12/2014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8D201-AD37-4E22-A6DC-90D63C67B895}" type="slidenum">
              <a:rPr lang="en-IN" smtClean="0"/>
              <a:pPr/>
              <a:t>‹#›</a:t>
            </a:fld>
            <a:endParaRPr lang="en-IN"/>
          </a:p>
        </p:txBody>
      </p:sp>
    </p:spTree>
    <p:extLst>
      <p:ext uri="{BB962C8B-B14F-4D97-AF65-F5344CB8AC3E}">
        <p14:creationId xmlns:p14="http://schemas.microsoft.com/office/powerpoint/2010/main" xmlns="" val="21397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a:t>
            </a:fld>
            <a:endParaRPr lang="en-IN"/>
          </a:p>
        </p:txBody>
      </p:sp>
    </p:spTree>
    <p:extLst>
      <p:ext uri="{BB962C8B-B14F-4D97-AF65-F5344CB8AC3E}">
        <p14:creationId xmlns:p14="http://schemas.microsoft.com/office/powerpoint/2010/main" xmlns="" val="428534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19</a:t>
            </a:fld>
            <a:endParaRPr lang="en-IN"/>
          </a:p>
        </p:txBody>
      </p:sp>
    </p:spTree>
    <p:extLst>
      <p:ext uri="{BB962C8B-B14F-4D97-AF65-F5344CB8AC3E}">
        <p14:creationId xmlns:p14="http://schemas.microsoft.com/office/powerpoint/2010/main" xmlns="" val="320253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Process </a:t>
            </a:r>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20</a:t>
            </a:fld>
            <a:endParaRPr lang="en-IN"/>
          </a:p>
        </p:txBody>
      </p:sp>
    </p:spTree>
    <p:extLst>
      <p:ext uri="{BB962C8B-B14F-4D97-AF65-F5344CB8AC3E}">
        <p14:creationId xmlns:p14="http://schemas.microsoft.com/office/powerpoint/2010/main" xmlns="" val="77961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smtClean="0"/>
              <a:t>The benefit to having this model is multi fold. First is at concept level itself. </a:t>
            </a:r>
          </a:p>
          <a:p>
            <a:r>
              <a:rPr lang="en-IN" baseline="0" dirty="0" smtClean="0"/>
              <a:t>The model provides a focussed and structured approach for improvements. Each of the 28 sub processes covered in HREM is evaluated on Approach, deployment, Learning and corresponding results on levels and trends gives a very structured way to identify improvement opportunities. </a:t>
            </a:r>
          </a:p>
          <a:p>
            <a:endParaRPr lang="en-IN" baseline="0" dirty="0" smtClean="0"/>
          </a:p>
          <a:p>
            <a:r>
              <a:rPr lang="en-IN" baseline="0" dirty="0" smtClean="0"/>
              <a:t>Then it helps in taking one step back and reflect on these 28 sub processes and identify internal strength and Opportunities for Improvements.</a:t>
            </a:r>
          </a:p>
          <a:p>
            <a:endParaRPr lang="en-IN" dirty="0" smtClean="0"/>
          </a:p>
          <a:p>
            <a:r>
              <a:rPr lang="en-IN" dirty="0" smtClean="0"/>
              <a:t>It helps in creating a culture of continuous improvement. As on identified</a:t>
            </a:r>
            <a:r>
              <a:rPr lang="en-IN" baseline="0" dirty="0" smtClean="0"/>
              <a:t> OFIs, Process improvement projects are taken by units which gets reported in next year cycle.</a:t>
            </a:r>
          </a:p>
          <a:p>
            <a:endParaRPr lang="en-IN" baseline="0" dirty="0" smtClean="0"/>
          </a:p>
          <a:p>
            <a:r>
              <a:rPr lang="en-IN" baseline="0" dirty="0" smtClean="0"/>
              <a:t>The identified best practices are shared by central team to all participating team as well as by assessors during assessment, it helps in converting pocket of excellence to organisation wide excellence.</a:t>
            </a:r>
          </a:p>
          <a:p>
            <a:endParaRPr lang="en-IN" baseline="0" dirty="0" smtClean="0"/>
          </a:p>
          <a:p>
            <a:r>
              <a:rPr lang="en-IN" baseline="0" dirty="0" smtClean="0"/>
              <a:t>Then application writing </a:t>
            </a:r>
            <a:r>
              <a:rPr lang="en-IN" baseline="0" dirty="0" err="1" smtClean="0"/>
              <a:t>iteslf</a:t>
            </a:r>
            <a:r>
              <a:rPr lang="en-IN" baseline="0" dirty="0" smtClean="0"/>
              <a:t> provided a good opportunity to reflect on each process and generate ideas for further improvement. </a:t>
            </a:r>
          </a:p>
          <a:p>
            <a:endParaRPr lang="en-IN" baseline="0" dirty="0" smtClean="0"/>
          </a:p>
          <a:p>
            <a:r>
              <a:rPr lang="en-IN" baseline="0" dirty="0" smtClean="0"/>
              <a:t>Other important benefit is that the model helps in keeping holistic approach in HR activities. All the 28 sub processes are reviewed, so all focus area gets importance.</a:t>
            </a:r>
          </a:p>
        </p:txBody>
      </p:sp>
      <p:sp>
        <p:nvSpPr>
          <p:cNvPr id="4" name="Slide Number Placeholder 3"/>
          <p:cNvSpPr>
            <a:spLocks noGrp="1"/>
          </p:cNvSpPr>
          <p:nvPr>
            <p:ph type="sldNum" sz="quarter" idx="10"/>
          </p:nvPr>
        </p:nvSpPr>
        <p:spPr/>
        <p:txBody>
          <a:bodyPr/>
          <a:lstStyle/>
          <a:p>
            <a:fld id="{C488D201-AD37-4E22-A6DC-90D63C67B895}" type="slidenum">
              <a:rPr lang="en-IN" smtClean="0"/>
              <a:pPr/>
              <a:t>21</a:t>
            </a:fld>
            <a:endParaRPr lang="en-IN"/>
          </a:p>
        </p:txBody>
      </p:sp>
    </p:spTree>
    <p:extLst>
      <p:ext uri="{BB962C8B-B14F-4D97-AF65-F5344CB8AC3E}">
        <p14:creationId xmlns:p14="http://schemas.microsoft.com/office/powerpoint/2010/main" xmlns="" val="106242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409C09E-E54D-4937-9849-07450AB69A20}" type="slidenum">
              <a:rPr lang="en-GB"/>
              <a:pPr/>
              <a:t>4</a:t>
            </a:fld>
            <a:endParaRPr lang="en-GB"/>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12</a:t>
            </a:fld>
            <a:endParaRPr lang="en-IN"/>
          </a:p>
        </p:txBody>
      </p:sp>
    </p:spTree>
    <p:extLst>
      <p:ext uri="{BB962C8B-B14F-4D97-AF65-F5344CB8AC3E}">
        <p14:creationId xmlns:p14="http://schemas.microsoft.com/office/powerpoint/2010/main" xmlns="" val="221759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Formation of team in Jan 2009</a:t>
            </a:r>
          </a:p>
          <a:p>
            <a:r>
              <a:rPr lang="en-US" dirty="0" smtClean="0"/>
              <a:t>KV note issued on 1</a:t>
            </a:r>
            <a:r>
              <a:rPr lang="en-US" baseline="30000" dirty="0" smtClean="0"/>
              <a:t>st</a:t>
            </a:r>
            <a:r>
              <a:rPr lang="en-US" dirty="0" smtClean="0"/>
              <a:t> July 2009 on team formation</a:t>
            </a:r>
          </a:p>
          <a:p>
            <a:r>
              <a:rPr lang="en-US" dirty="0" smtClean="0"/>
              <a:t>Draft presentation by Team in HR Council meet at Nagpur to senior HR leaders of Hydrocarbon and Power IC</a:t>
            </a:r>
          </a:p>
          <a:p>
            <a:r>
              <a:rPr lang="en-US" dirty="0" smtClean="0"/>
              <a:t>Changes incorporated and presented to </a:t>
            </a:r>
            <a:r>
              <a:rPr lang="en-US" dirty="0" err="1" smtClean="0"/>
              <a:t>Mr</a:t>
            </a:r>
            <a:r>
              <a:rPr lang="en-US" dirty="0" smtClean="0"/>
              <a:t> U </a:t>
            </a:r>
            <a:r>
              <a:rPr lang="en-US" dirty="0" err="1" smtClean="0"/>
              <a:t>Dasgupta</a:t>
            </a:r>
            <a:r>
              <a:rPr lang="en-US" dirty="0" smtClean="0"/>
              <a:t> and Other senior Business leaders from Hydrocarbon and Power</a:t>
            </a:r>
          </a:p>
          <a:p>
            <a:r>
              <a:rPr lang="en-US" dirty="0" smtClean="0"/>
              <a:t>Feedback added suitably and presentation made to KV for his inputs.</a:t>
            </a:r>
          </a:p>
          <a:p>
            <a:r>
              <a:rPr lang="en-US" dirty="0" smtClean="0"/>
              <a:t>Final version of model released in Aug’ 2009 and termed as wave 1 of assessment.</a:t>
            </a:r>
          </a:p>
          <a:p>
            <a:r>
              <a:rPr lang="en-US" dirty="0" smtClean="0"/>
              <a:t>First field trial of model concluded in Jan’2010. Based on experiences many changes has been done and 2</a:t>
            </a:r>
            <a:r>
              <a:rPr lang="en-US" baseline="30000" dirty="0" smtClean="0"/>
              <a:t>nd</a:t>
            </a:r>
            <a:r>
              <a:rPr lang="en-US" dirty="0" smtClean="0"/>
              <a:t> version of model launched in Sept’ 2011 for 2</a:t>
            </a:r>
            <a:r>
              <a:rPr lang="en-US" baseline="30000" dirty="0" smtClean="0"/>
              <a:t>nd</a:t>
            </a:r>
            <a:r>
              <a:rPr lang="en-US" dirty="0" smtClean="0"/>
              <a:t> Wave.</a:t>
            </a:r>
          </a:p>
          <a:p>
            <a:r>
              <a:rPr lang="en-US" dirty="0" smtClean="0"/>
              <a:t>While small tweaking is done after that also based on assessors feedback, and experience the core of model remained same in 4thwave also which just concluded in May’13</a:t>
            </a:r>
          </a:p>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13</a:t>
            </a:fld>
            <a:endParaRPr lang="en-IN"/>
          </a:p>
        </p:txBody>
      </p:sp>
    </p:spTree>
    <p:extLst>
      <p:ext uri="{BB962C8B-B14F-4D97-AF65-F5344CB8AC3E}">
        <p14:creationId xmlns:p14="http://schemas.microsoft.com/office/powerpoint/2010/main" xmlns="" val="37549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88D201-AD37-4E22-A6DC-90D63C67B895}" type="slidenum">
              <a:rPr lang="en-IN" smtClean="0"/>
              <a:pPr/>
              <a:t>14</a:t>
            </a:fld>
            <a:endParaRPr lang="en-IN"/>
          </a:p>
        </p:txBody>
      </p:sp>
    </p:spTree>
    <p:extLst>
      <p:ext uri="{BB962C8B-B14F-4D97-AF65-F5344CB8AC3E}">
        <p14:creationId xmlns:p14="http://schemas.microsoft.com/office/powerpoint/2010/main" xmlns="" val="23607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15</a:t>
            </a:fld>
            <a:endParaRPr lang="en-IN"/>
          </a:p>
        </p:txBody>
      </p:sp>
    </p:spTree>
    <p:extLst>
      <p:ext uri="{BB962C8B-B14F-4D97-AF65-F5344CB8AC3E}">
        <p14:creationId xmlns:p14="http://schemas.microsoft.com/office/powerpoint/2010/main" xmlns="" val="48632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16</a:t>
            </a:fld>
            <a:endParaRPr lang="en-IN"/>
          </a:p>
        </p:txBody>
      </p:sp>
    </p:spTree>
    <p:extLst>
      <p:ext uri="{BB962C8B-B14F-4D97-AF65-F5344CB8AC3E}">
        <p14:creationId xmlns:p14="http://schemas.microsoft.com/office/powerpoint/2010/main" xmlns="" val="20878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By aligning HR messages and recruitment policies with those attributes for which the</a:t>
            </a:r>
            <a:r>
              <a:rPr lang="en-IN" baseline="0" dirty="0" smtClean="0"/>
              <a:t> company wishes to be known, HR becomes a powerful force for attracting talented employees with the right ethos for the company</a:t>
            </a:r>
          </a:p>
          <a:p>
            <a:endParaRPr lang="en-IN" baseline="0" dirty="0" smtClean="0"/>
          </a:p>
          <a:p>
            <a:r>
              <a:rPr lang="en-IN" baseline="0" dirty="0" smtClean="0"/>
              <a:t>It is the job of HR to understand the business strategy and employ the pivotal talent that can bring that strategy to reality</a:t>
            </a:r>
          </a:p>
          <a:p>
            <a:endParaRPr lang="en-IN" baseline="0" dirty="0" smtClean="0"/>
          </a:p>
          <a:p>
            <a:r>
              <a:rPr lang="en-IN" baseline="0" dirty="0" smtClean="0"/>
              <a:t>HR to provide insights into labour market, educational trends and other talent related factors when crafting corporate vision</a:t>
            </a:r>
          </a:p>
          <a:p>
            <a:endParaRPr lang="en-IN" baseline="0" dirty="0" smtClean="0"/>
          </a:p>
          <a:p>
            <a:r>
              <a:rPr lang="en-IN" baseline="0" dirty="0" smtClean="0"/>
              <a:t>HR to analysis whether the company’s long term goals can be supported by labour market demographics</a:t>
            </a:r>
          </a:p>
          <a:p>
            <a:endParaRPr lang="en-I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Strategic ability to find and motivate the right talent and the administrative know how to correctly allocate employee resources and manage costs </a:t>
            </a:r>
          </a:p>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17</a:t>
            </a:fld>
            <a:endParaRPr lang="en-IN"/>
          </a:p>
        </p:txBody>
      </p:sp>
    </p:spTree>
    <p:extLst>
      <p:ext uri="{BB962C8B-B14F-4D97-AF65-F5344CB8AC3E}">
        <p14:creationId xmlns:p14="http://schemas.microsoft.com/office/powerpoint/2010/main" xmlns="" val="303865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smtClean="0"/>
          </a:p>
          <a:p>
            <a:r>
              <a:rPr lang="en-IN" dirty="0" smtClean="0"/>
              <a:t>How</a:t>
            </a:r>
            <a:r>
              <a:rPr lang="en-IN" baseline="0" dirty="0" smtClean="0"/>
              <a:t> are critical skills identified and what steps are taken to bridge the gap</a:t>
            </a:r>
          </a:p>
          <a:p>
            <a:r>
              <a:rPr lang="en-IN" baseline="0" dirty="0" smtClean="0"/>
              <a:t>Capability building – receiving of timely training. What is the unit doing for leadership development</a:t>
            </a:r>
          </a:p>
          <a:p>
            <a:r>
              <a:rPr lang="en-IN" baseline="0" dirty="0" smtClean="0"/>
              <a:t>Development needs – Job rotations, job enrichment</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Rehiring of ex employees</a:t>
            </a:r>
          </a:p>
          <a:p>
            <a:endParaRPr lang="en-IN" dirty="0"/>
          </a:p>
        </p:txBody>
      </p:sp>
      <p:sp>
        <p:nvSpPr>
          <p:cNvPr id="4" name="Slide Number Placeholder 3"/>
          <p:cNvSpPr>
            <a:spLocks noGrp="1"/>
          </p:cNvSpPr>
          <p:nvPr>
            <p:ph type="sldNum" sz="quarter" idx="10"/>
          </p:nvPr>
        </p:nvSpPr>
        <p:spPr/>
        <p:txBody>
          <a:bodyPr/>
          <a:lstStyle/>
          <a:p>
            <a:fld id="{C488D201-AD37-4E22-A6DC-90D63C67B895}" type="slidenum">
              <a:rPr lang="en-IN" smtClean="0"/>
              <a:pPr/>
              <a:t>18</a:t>
            </a:fld>
            <a:endParaRPr lang="en-IN"/>
          </a:p>
        </p:txBody>
      </p:sp>
    </p:spTree>
    <p:extLst>
      <p:ext uri="{BB962C8B-B14F-4D97-AF65-F5344CB8AC3E}">
        <p14:creationId xmlns:p14="http://schemas.microsoft.com/office/powerpoint/2010/main" xmlns="" val="421335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0834BA-88A0-423F-81B0-B4A577B05272}" type="datetime1">
              <a:rPr lang="en-IN" smtClean="0"/>
              <a:pPr/>
              <a:t>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1726282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85510EA-CC05-413A-8CB3-BD18A6355B38}" type="datetime1">
              <a:rPr lang="en-IN" smtClean="0"/>
              <a:pPr/>
              <a:t>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1199865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329860-91E8-4220-A7C9-F4333F2B82BC}" type="datetime1">
              <a:rPr lang="en-IN" smtClean="0"/>
              <a:pPr/>
              <a:t>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2880747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1F85682-B68A-4EA2-ADD9-B8BE5D577991}" type="datetime1">
              <a:rPr lang="en-IN" smtClean="0"/>
              <a:pPr/>
              <a:t>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3930288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7CC96-2309-416E-BAC0-F2AF6FF21E3A}" type="datetime1">
              <a:rPr lang="en-IN" smtClean="0"/>
              <a:pPr/>
              <a:t>6/12/2014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2149738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3A9174D-1180-44C5-BFFD-DAF7497CB0DA}" type="datetime1">
              <a:rPr lang="en-IN" smtClean="0"/>
              <a:pPr/>
              <a:t>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197288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4DE830-430F-426A-9B56-5F337C141983}" type="datetime1">
              <a:rPr lang="en-IN" smtClean="0"/>
              <a:pPr/>
              <a:t>6/12/2014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4150487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11DCF08-109D-42F7-B4CA-C5291E8BDB28}" type="datetime1">
              <a:rPr lang="en-IN" smtClean="0"/>
              <a:pPr/>
              <a:t>6/12/2014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1711225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5D098-6A1D-4125-89DC-E08DE24C0C25}" type="datetime1">
              <a:rPr lang="en-IN" smtClean="0"/>
              <a:pPr/>
              <a:t>6/12/2014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3196786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E3896-939A-4DB6-9604-7124B1117FC0}" type="datetime1">
              <a:rPr lang="en-IN" smtClean="0"/>
              <a:pPr/>
              <a:t>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2467022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9F5B6-86B6-49D3-9370-3EC735C9CA7C}" type="datetime1">
              <a:rPr lang="en-IN" smtClean="0"/>
              <a:pPr/>
              <a:t>6/12/2014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41516054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E29AD-8471-4880-BA88-E66D43C7CF42}" type="datetime1">
              <a:rPr lang="en-IN" smtClean="0"/>
              <a:pPr/>
              <a:t>6/12/2014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1E199-ACFA-41C0-A084-68702094CC42}" type="slidenum">
              <a:rPr lang="en-IN" smtClean="0"/>
              <a:pPr/>
              <a:t>‹#›</a:t>
            </a:fld>
            <a:endParaRPr lang="en-IN"/>
          </a:p>
        </p:txBody>
      </p:sp>
    </p:spTree>
    <p:extLst>
      <p:ext uri="{BB962C8B-B14F-4D97-AF65-F5344CB8AC3E}">
        <p14:creationId xmlns:p14="http://schemas.microsoft.com/office/powerpoint/2010/main" xmlns="" val="292613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google.co.in/url?sa=i&amp;source=images&amp;cd=&amp;cad=rja&amp;docid=0QlzAbRwFVICKM&amp;tbnid=tZnkMrZNp8hBLM:&amp;ved=0CAgQjRwwADgY&amp;url=http://www.knmodifoundation.com/placement.aspx?mpgid=33&amp;pgid=40&amp;ei=JRjAUZ3RIsrarAejs4HIAg&amp;psig=AFQjCNE17c0Db5qTsTde4BxBSmoNuTw8nw&amp;ust=137162998965916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in/url?sa=i&amp;source=images&amp;cd=&amp;cad=rja&amp;docid=4C8XfeHmzZDaJM&amp;tbnid=SdapagC-jn1vfM:&amp;ved=0CAgQjRwwADg_&amp;url=http://www.transasia.info/recruitment_process.html&amp;ei=OhnAUbOsGsiIrQfk9YG4AQ&amp;psig=AFQjCNHRYFuaD72zvAkE6nW_BdQr86Sxfg&amp;ust=137163026652870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in/url?sa=i&amp;source=images&amp;cd=&amp;cad=rja&amp;docid=nE7FGni4SH5okM&amp;tbnid=kLpADul9jLW0fM:&amp;ved=0CAgQjRwwADihAQ&amp;url=http://tweakyourbiz.com/management/2012/06/19/the-5-worst-employee-engagement-strategies-ever/&amp;ei=BRHAUeWEDM2UrgfLjIDQDA&amp;psig=AFQjCNEl4OJ5qrFAhdbMMnJ1yLqErj9f0g&amp;ust=137162816529659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in/url?sa=i&amp;source=images&amp;cd=&amp;cad=rja&amp;docid=8VaX1M97lhs-4M&amp;tbnid=kV6wgjECX8JOHM:&amp;ved=0CAgQjRwwADgk&amp;url=http://www.mightybackgrounds.com/business-backgrounds/communication-background/&amp;ei=gBDAUejaIcmErgfG3YHIBA&amp;psig=AFQjCNEvE4Js3CSIWwBCHpm7lKPFj_ERLg&amp;ust=137162803272646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in/url?sa=i&amp;source=images&amp;cd=&amp;cad=rja&amp;docid=ULh1DAKIBYsjtM&amp;tbnid=f6F0JX5K5HOQvM:&amp;ved=0CAgQjRwwAA&amp;url=http://www.sodahead.com/fun/lobster-man-has-reached-level-20-lets-congratulate-our-new-guru/question-3600445/?page=11&amp;ei=ggHMUYnqIsrprAfjjoHACQ&amp;psig=AFQjCNE5_vbabI2uOYhrlJ8zkH8uigoTYQ&amp;ust=1372410626691179"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952988\Desktop\pics\cutcaster-photo-100573497-Business-Man-holding-up-arrow-blue-backgrou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15" y="0"/>
            <a:ext cx="917083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323528" y="404664"/>
            <a:ext cx="5616624" cy="14700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rPr>
              <a:t>Managing Quality of Human Resources</a:t>
            </a:r>
          </a:p>
          <a:p>
            <a:r>
              <a:rPr lang="en-US" sz="4000" b="1" dirty="0" smtClean="0">
                <a:solidFill>
                  <a:srgbClr val="FFFF00"/>
                </a:solidFill>
                <a:effectLst>
                  <a:outerShdw blurRad="38100" dist="38100" dir="2700000" algn="tl">
                    <a:srgbClr val="000000">
                      <a:alpha val="43137"/>
                    </a:srgbClr>
                  </a:outerShdw>
                </a:effectLst>
              </a:rPr>
              <a:t>A must for having an overall Quality Culture</a:t>
            </a:r>
            <a:endParaRPr lang="en-IN" sz="4000" b="1" dirty="0">
              <a:solidFill>
                <a:srgbClr val="FFFF00"/>
              </a:solidFill>
              <a:effectLst>
                <a:outerShdw blurRad="38100" dist="38100" dir="2700000" algn="tl">
                  <a:srgbClr val="000000">
                    <a:alpha val="43137"/>
                  </a:srgbClr>
                </a:outerShdw>
              </a:effectLst>
            </a:endParaRPr>
          </a:p>
        </p:txBody>
      </p:sp>
      <p:sp>
        <p:nvSpPr>
          <p:cNvPr id="6" name="Subtitle 2"/>
          <p:cNvSpPr txBox="1">
            <a:spLocks/>
          </p:cNvSpPr>
          <p:nvPr/>
        </p:nvSpPr>
        <p:spPr>
          <a:xfrm>
            <a:off x="-252536" y="6281936"/>
            <a:ext cx="9396536" cy="5760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800" b="1" dirty="0" smtClean="0">
                <a:solidFill>
                  <a:schemeClr val="bg1"/>
                </a:solidFill>
              </a:rPr>
              <a:t>3</a:t>
            </a:r>
            <a:r>
              <a:rPr lang="en-US" sz="2800" b="1" baseline="30000" dirty="0" smtClean="0">
                <a:solidFill>
                  <a:schemeClr val="bg1"/>
                </a:solidFill>
              </a:rPr>
              <a:t>rd</a:t>
            </a:r>
            <a:r>
              <a:rPr lang="en-US" sz="2800" b="1" dirty="0" smtClean="0">
                <a:solidFill>
                  <a:schemeClr val="bg1"/>
                </a:solidFill>
              </a:rPr>
              <a:t> FICCI Quality Systems Excellence Awards</a:t>
            </a:r>
          </a:p>
        </p:txBody>
      </p:sp>
      <p:pic>
        <p:nvPicPr>
          <p:cNvPr id="12293" name="Picture 5" descr="http://www.knmodifoundation.com/assets/clients/logo5.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5638" t="10349" r="26736" b="6665"/>
          <a:stretch/>
        </p:blipFill>
        <p:spPr bwMode="auto">
          <a:xfrm>
            <a:off x="83974" y="3429000"/>
            <a:ext cx="1175658"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259632" y="3356992"/>
            <a:ext cx="4680520" cy="1138773"/>
          </a:xfrm>
          <a:prstGeom prst="rect">
            <a:avLst/>
          </a:prstGeom>
          <a:noFill/>
        </p:spPr>
        <p:txBody>
          <a:bodyPr wrap="square" rtlCol="0">
            <a:spAutoFit/>
          </a:bodyPr>
          <a:lstStyle/>
          <a:p>
            <a:pPr algn="ctr"/>
            <a:r>
              <a:rPr lang="en-US" sz="2400" dirty="0" smtClean="0"/>
              <a:t>By</a:t>
            </a:r>
          </a:p>
          <a:p>
            <a:pPr algn="ctr"/>
            <a:r>
              <a:rPr lang="en-US" sz="2400" b="1" i="1" dirty="0" smtClean="0">
                <a:solidFill>
                  <a:srgbClr val="002060"/>
                </a:solidFill>
                <a:latin typeface="Times New Roman" pitchFamily="18" charset="0"/>
                <a:cs typeface="Times New Roman" pitchFamily="18" charset="0"/>
              </a:rPr>
              <a:t>Mr. Sidharath Tuli</a:t>
            </a:r>
          </a:p>
          <a:p>
            <a:pPr algn="ctr"/>
            <a:r>
              <a:rPr lang="en-US" sz="2000" b="1" dirty="0" smtClean="0">
                <a:solidFill>
                  <a:srgbClr val="002060"/>
                </a:solidFill>
                <a:latin typeface="Times New Roman" pitchFamily="18" charset="0"/>
                <a:cs typeface="Times New Roman" pitchFamily="18" charset="0"/>
              </a:rPr>
              <a:t>Vice President (Human Resources)</a:t>
            </a:r>
            <a:endParaRPr lang="en-US"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7372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9712" y="2708920"/>
            <a:ext cx="5184576" cy="38438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b="1" dirty="0" smtClean="0">
                <a:solidFill>
                  <a:schemeClr val="tx1"/>
                </a:solidFill>
              </a:rPr>
              <a:t>Core Quality System</a:t>
            </a:r>
            <a:endParaRPr lang="en-IN" b="1" dirty="0">
              <a:solidFill>
                <a:schemeClr val="tx1"/>
              </a:solidFill>
            </a:endParaRPr>
          </a:p>
        </p:txBody>
      </p:sp>
      <p:sp>
        <p:nvSpPr>
          <p:cNvPr id="2" name="Slide Number Placeholder 1"/>
          <p:cNvSpPr>
            <a:spLocks noGrp="1"/>
          </p:cNvSpPr>
          <p:nvPr>
            <p:ph type="sldNum" sz="quarter" idx="12"/>
          </p:nvPr>
        </p:nvSpPr>
        <p:spPr/>
        <p:txBody>
          <a:bodyPr/>
          <a:lstStyle/>
          <a:p>
            <a:fld id="{FC81E199-ACFA-41C0-A084-68702094CC42}" type="slidenum">
              <a:rPr lang="en-IN" smtClean="0"/>
              <a:pPr/>
              <a:t>10</a:t>
            </a:fld>
            <a:endParaRPr lang="en-IN"/>
          </a:p>
        </p:txBody>
      </p:sp>
      <p:sp>
        <p:nvSpPr>
          <p:cNvPr id="4" name="Rectangle 3"/>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in Business Excellence</a:t>
            </a:r>
            <a:endParaRPr lang="en-IN" sz="4000" b="1" dirty="0"/>
          </a:p>
        </p:txBody>
      </p:sp>
      <p:sp>
        <p:nvSpPr>
          <p:cNvPr id="5" name="Rectangle 4"/>
          <p:cNvSpPr/>
          <p:nvPr/>
        </p:nvSpPr>
        <p:spPr>
          <a:xfrm>
            <a:off x="3707904" y="764704"/>
            <a:ext cx="1656184" cy="1296144"/>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1.Management Policies and Deployment</a:t>
            </a:r>
            <a:endParaRPr lang="en-IN" dirty="0"/>
          </a:p>
        </p:txBody>
      </p:sp>
      <p:sp>
        <p:nvSpPr>
          <p:cNvPr id="7" name="Rectangle 6"/>
          <p:cNvSpPr/>
          <p:nvPr/>
        </p:nvSpPr>
        <p:spPr>
          <a:xfrm>
            <a:off x="2699792" y="2852936"/>
            <a:ext cx="1584176" cy="158417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2.New Product Development , work Process Innovation</a:t>
            </a:r>
            <a:endParaRPr lang="en-IN" dirty="0"/>
          </a:p>
        </p:txBody>
      </p:sp>
      <p:sp>
        <p:nvSpPr>
          <p:cNvPr id="8" name="Rectangle 7"/>
          <p:cNvSpPr/>
          <p:nvPr/>
        </p:nvSpPr>
        <p:spPr>
          <a:xfrm>
            <a:off x="5004048" y="2852936"/>
            <a:ext cx="1584176" cy="158417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3.Maintenance and Improvement</a:t>
            </a:r>
            <a:endParaRPr lang="en-IN" dirty="0"/>
          </a:p>
        </p:txBody>
      </p:sp>
      <p:sp>
        <p:nvSpPr>
          <p:cNvPr id="9" name="Rectangle 8"/>
          <p:cNvSpPr/>
          <p:nvPr/>
        </p:nvSpPr>
        <p:spPr>
          <a:xfrm>
            <a:off x="2339752" y="5085184"/>
            <a:ext cx="4608512" cy="648072"/>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4.Management System</a:t>
            </a:r>
            <a:endParaRPr lang="en-IN" dirty="0"/>
          </a:p>
        </p:txBody>
      </p:sp>
      <p:sp>
        <p:nvSpPr>
          <p:cNvPr id="11" name="Rectangle 10"/>
          <p:cNvSpPr/>
          <p:nvPr/>
        </p:nvSpPr>
        <p:spPr>
          <a:xfrm>
            <a:off x="0" y="3356992"/>
            <a:ext cx="1512168" cy="1584176"/>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5.Information analysis and Utilization</a:t>
            </a:r>
            <a:endParaRPr lang="en-IN" dirty="0"/>
          </a:p>
        </p:txBody>
      </p:sp>
      <p:sp>
        <p:nvSpPr>
          <p:cNvPr id="12" name="Rectangle 11"/>
          <p:cNvSpPr/>
          <p:nvPr/>
        </p:nvSpPr>
        <p:spPr>
          <a:xfrm>
            <a:off x="7559824" y="3284984"/>
            <a:ext cx="1584176" cy="1584176"/>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en-US" dirty="0" smtClean="0"/>
              <a:t>6.Human Resources Development</a:t>
            </a:r>
            <a:endParaRPr lang="en-IN" dirty="0"/>
          </a:p>
        </p:txBody>
      </p:sp>
      <p:sp>
        <p:nvSpPr>
          <p:cNvPr id="13" name="Up Arrow 12"/>
          <p:cNvSpPr/>
          <p:nvPr/>
        </p:nvSpPr>
        <p:spPr>
          <a:xfrm>
            <a:off x="3923928" y="2132856"/>
            <a:ext cx="4846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Up Arrow 14"/>
          <p:cNvSpPr/>
          <p:nvPr/>
        </p:nvSpPr>
        <p:spPr>
          <a:xfrm>
            <a:off x="2843808" y="4509120"/>
            <a:ext cx="4846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Up Arrow 15"/>
          <p:cNvSpPr/>
          <p:nvPr/>
        </p:nvSpPr>
        <p:spPr>
          <a:xfrm>
            <a:off x="5148064" y="4509120"/>
            <a:ext cx="4846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own Arrow 16"/>
          <p:cNvSpPr/>
          <p:nvPr/>
        </p:nvSpPr>
        <p:spPr>
          <a:xfrm>
            <a:off x="4716016" y="2132856"/>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Down Arrow 17"/>
          <p:cNvSpPr/>
          <p:nvPr/>
        </p:nvSpPr>
        <p:spPr>
          <a:xfrm>
            <a:off x="5868144" y="450912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Down Arrow 18"/>
          <p:cNvSpPr/>
          <p:nvPr/>
        </p:nvSpPr>
        <p:spPr>
          <a:xfrm>
            <a:off x="3635896" y="4509120"/>
            <a:ext cx="484632" cy="47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ight Arrow 19"/>
          <p:cNvSpPr/>
          <p:nvPr/>
        </p:nvSpPr>
        <p:spPr>
          <a:xfrm>
            <a:off x="1547664" y="400506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Left Arrow 20"/>
          <p:cNvSpPr/>
          <p:nvPr/>
        </p:nvSpPr>
        <p:spPr>
          <a:xfrm>
            <a:off x="7164288" y="4077072"/>
            <a:ext cx="36004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ounded Rectangle 21"/>
          <p:cNvSpPr/>
          <p:nvPr/>
        </p:nvSpPr>
        <p:spPr>
          <a:xfrm>
            <a:off x="0" y="764704"/>
            <a:ext cx="4283968"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b="1" dirty="0" smtClean="0">
                <a:solidFill>
                  <a:srgbClr val="FF0000"/>
                </a:solidFill>
              </a:rPr>
              <a:t>Deming Prize Guide</a:t>
            </a:r>
            <a:endParaRPr lang="en-IN" sz="3300" b="1" dirty="0">
              <a:solidFill>
                <a:srgbClr val="FF0000"/>
              </a:solidFill>
            </a:endParaRPr>
          </a:p>
        </p:txBody>
      </p:sp>
      <p:sp>
        <p:nvSpPr>
          <p:cNvPr id="27" name="Oval 26"/>
          <p:cNvSpPr/>
          <p:nvPr/>
        </p:nvSpPr>
        <p:spPr>
          <a:xfrm>
            <a:off x="7596336" y="3573016"/>
            <a:ext cx="1512168" cy="11521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of HR in L&amp;T</a:t>
            </a:r>
            <a:endParaRPr lang="en-IN" sz="4000" b="1" dirty="0"/>
          </a:p>
        </p:txBody>
      </p:sp>
      <p:pic>
        <p:nvPicPr>
          <p:cNvPr id="4" name="Picture 3" descr="http://www.10eighty.co.uk/web/wp-content/uploads/2013/07/HR_excellence2013_winner.jpg"/>
          <p:cNvPicPr/>
          <p:nvPr/>
        </p:nvPicPr>
        <p:blipFill>
          <a:blip r:embed="rId2" cstate="print"/>
          <a:srcRect b="35188"/>
          <a:stretch>
            <a:fillRect/>
          </a:stretch>
        </p:blipFill>
        <p:spPr bwMode="auto">
          <a:xfrm>
            <a:off x="1259632" y="1268760"/>
            <a:ext cx="6984776" cy="51125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ransasia.info/images/recruitment_p.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124744"/>
            <a:ext cx="9143999" cy="495073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0" y="913938"/>
            <a:ext cx="9144000" cy="5755422"/>
          </a:xfrm>
          <a:prstGeom prst="rect">
            <a:avLst/>
          </a:prstGeom>
          <a:noFill/>
        </p:spPr>
        <p:txBody>
          <a:bodyPr wrap="square" rtlCol="0">
            <a:spAutoFit/>
          </a:bodyPr>
          <a:lstStyle/>
          <a:p>
            <a:pPr marL="342900" indent="-342900">
              <a:lnSpc>
                <a:spcPct val="150000"/>
              </a:lnSpc>
              <a:buFont typeface="Wingdings" pitchFamily="2" charset="2"/>
              <a:buChar char="ü"/>
            </a:pPr>
            <a:r>
              <a:rPr lang="en-IN" sz="3200" b="1" dirty="0" smtClean="0"/>
              <a:t>To increase alignment towards Business </a:t>
            </a:r>
          </a:p>
          <a:p>
            <a:pPr marL="342900" indent="-342900">
              <a:lnSpc>
                <a:spcPct val="150000"/>
              </a:lnSpc>
              <a:buFont typeface="Wingdings" pitchFamily="2" charset="2"/>
              <a:buChar char="ü"/>
            </a:pPr>
            <a:r>
              <a:rPr lang="en-IN" sz="3200" b="1" dirty="0" smtClean="0"/>
              <a:t>To aid HR in serving its internal customers better</a:t>
            </a:r>
          </a:p>
          <a:p>
            <a:pPr marL="342900" indent="-342900">
              <a:lnSpc>
                <a:spcPct val="150000"/>
              </a:lnSpc>
              <a:buFont typeface="Wingdings" pitchFamily="2" charset="2"/>
              <a:buChar char="ü"/>
            </a:pPr>
            <a:r>
              <a:rPr lang="en-IN" sz="3200" b="1" dirty="0" smtClean="0"/>
              <a:t>To establish a culture that  encourages reflection and facilitates continuous improvement</a:t>
            </a:r>
          </a:p>
          <a:p>
            <a:pPr marL="342900" indent="-342900">
              <a:lnSpc>
                <a:spcPct val="150000"/>
              </a:lnSpc>
              <a:buFont typeface="Wingdings" pitchFamily="2" charset="2"/>
              <a:buChar char="ü"/>
            </a:pPr>
            <a:r>
              <a:rPr lang="en-IN" sz="3200" b="1" dirty="0"/>
              <a:t>To assess our performance, </a:t>
            </a:r>
          </a:p>
          <a:p>
            <a:pPr>
              <a:lnSpc>
                <a:spcPct val="150000"/>
              </a:lnSpc>
            </a:pPr>
            <a:r>
              <a:rPr lang="en-IN" sz="3200" b="1" dirty="0"/>
              <a:t> </a:t>
            </a:r>
            <a:r>
              <a:rPr lang="en-IN" sz="3200" b="1" dirty="0" smtClean="0"/>
              <a:t>    and identify </a:t>
            </a:r>
            <a:r>
              <a:rPr lang="en-IN" sz="3200" b="1" dirty="0"/>
              <a:t>improvement </a:t>
            </a:r>
            <a:r>
              <a:rPr lang="en-IN" sz="3200" b="1" dirty="0" smtClean="0"/>
              <a:t>areas</a:t>
            </a:r>
          </a:p>
          <a:p>
            <a:pPr marL="342900" indent="-342900">
              <a:lnSpc>
                <a:spcPct val="150000"/>
              </a:lnSpc>
              <a:buFont typeface="Wingdings" pitchFamily="2" charset="2"/>
              <a:buChar char="ü"/>
            </a:pPr>
            <a:r>
              <a:rPr lang="en-IN" sz="3200" b="1" dirty="0" smtClean="0"/>
              <a:t>To be a beacon light in “ Next Practices”</a:t>
            </a:r>
          </a:p>
          <a:p>
            <a:endParaRPr lang="en-IN" sz="3200" dirty="0"/>
          </a:p>
        </p:txBody>
      </p:sp>
      <p:sp>
        <p:nvSpPr>
          <p:cNvPr id="4" name="Slide Number Placeholder 3"/>
          <p:cNvSpPr>
            <a:spLocks noGrp="1"/>
          </p:cNvSpPr>
          <p:nvPr>
            <p:ph type="sldNum" sz="quarter" idx="12"/>
          </p:nvPr>
        </p:nvSpPr>
        <p:spPr/>
        <p:txBody>
          <a:bodyPr/>
          <a:lstStyle/>
          <a:p>
            <a:fld id="{FC81E199-ACFA-41C0-A084-68702094CC42}" type="slidenum">
              <a:rPr lang="en-IN" smtClean="0"/>
              <a:pPr/>
              <a:t>12</a:t>
            </a:fld>
            <a:endParaRPr lang="en-IN"/>
          </a:p>
        </p:txBody>
      </p:sp>
      <p:sp>
        <p:nvSpPr>
          <p:cNvPr id="6" name="Rectangle 5"/>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Objectives</a:t>
            </a:r>
            <a:endParaRPr lang="en-IN" sz="4000" b="1" dirty="0"/>
          </a:p>
        </p:txBody>
      </p:sp>
    </p:spTree>
    <p:extLst>
      <p:ext uri="{BB962C8B-B14F-4D97-AF65-F5344CB8AC3E}">
        <p14:creationId xmlns:p14="http://schemas.microsoft.com/office/powerpoint/2010/main" xmlns="" val="3938499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16443979"/>
              </p:ext>
            </p:extLst>
          </p:nvPr>
        </p:nvGraphicFramePr>
        <p:xfrm>
          <a:off x="251520" y="980728"/>
          <a:ext cx="8663880" cy="56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 y="5029200"/>
            <a:ext cx="1066800" cy="307777"/>
          </a:xfrm>
          <a:prstGeom prst="rect">
            <a:avLst/>
          </a:prstGeom>
          <a:noFill/>
        </p:spPr>
        <p:txBody>
          <a:bodyPr wrap="square" rtlCol="0">
            <a:spAutoFit/>
          </a:bodyPr>
          <a:lstStyle/>
          <a:p>
            <a:pPr fontAlgn="auto">
              <a:spcBef>
                <a:spcPts val="0"/>
              </a:spcBef>
              <a:spcAft>
                <a:spcPts val="0"/>
              </a:spcAft>
            </a:pPr>
            <a:r>
              <a:rPr lang="en-US" sz="1400" b="1" dirty="0" smtClean="0">
                <a:solidFill>
                  <a:srgbClr val="5A6378">
                    <a:lumMod val="75000"/>
                  </a:srgbClr>
                </a:solidFill>
                <a:latin typeface="Calibri" pitchFamily="34" charset="0"/>
              </a:rPr>
              <a:t>Jan 2009</a:t>
            </a:r>
            <a:endParaRPr lang="en-US" sz="1400" b="1" dirty="0">
              <a:solidFill>
                <a:srgbClr val="5A6378">
                  <a:lumMod val="75000"/>
                </a:srgbClr>
              </a:solidFill>
              <a:latin typeface="Calibri" pitchFamily="34" charset="0"/>
            </a:endParaRPr>
          </a:p>
        </p:txBody>
      </p:sp>
      <p:sp>
        <p:nvSpPr>
          <p:cNvPr id="8" name="TextBox 7"/>
          <p:cNvSpPr txBox="1"/>
          <p:nvPr/>
        </p:nvSpPr>
        <p:spPr>
          <a:xfrm>
            <a:off x="1447800" y="3962400"/>
            <a:ext cx="1371600" cy="307777"/>
          </a:xfrm>
          <a:prstGeom prst="rect">
            <a:avLst/>
          </a:prstGeom>
          <a:noFill/>
        </p:spPr>
        <p:txBody>
          <a:bodyPr wrap="square" rtlCol="0">
            <a:spAutoFit/>
          </a:bodyPr>
          <a:lstStyle/>
          <a:p>
            <a:pPr fontAlgn="auto">
              <a:spcBef>
                <a:spcPts val="0"/>
              </a:spcBef>
              <a:spcAft>
                <a:spcPts val="0"/>
              </a:spcAft>
            </a:pPr>
            <a:r>
              <a:rPr lang="en-US" sz="1400" b="1" dirty="0" smtClean="0">
                <a:solidFill>
                  <a:srgbClr val="5A6378">
                    <a:lumMod val="75000"/>
                  </a:srgbClr>
                </a:solidFill>
                <a:latin typeface="Calibri" pitchFamily="34" charset="0"/>
              </a:rPr>
              <a:t>Feb – May 2009</a:t>
            </a:r>
            <a:endParaRPr lang="en-US" sz="1400" b="1" dirty="0">
              <a:solidFill>
                <a:srgbClr val="5A6378">
                  <a:lumMod val="75000"/>
                </a:srgbClr>
              </a:solidFill>
              <a:latin typeface="Calibri" pitchFamily="34" charset="0"/>
            </a:endParaRPr>
          </a:p>
        </p:txBody>
      </p:sp>
      <p:sp>
        <p:nvSpPr>
          <p:cNvPr id="9" name="TextBox 8"/>
          <p:cNvSpPr txBox="1"/>
          <p:nvPr/>
        </p:nvSpPr>
        <p:spPr>
          <a:xfrm>
            <a:off x="3124200" y="2971800"/>
            <a:ext cx="1447800" cy="307777"/>
          </a:xfrm>
          <a:prstGeom prst="rect">
            <a:avLst/>
          </a:prstGeom>
          <a:noFill/>
        </p:spPr>
        <p:txBody>
          <a:bodyPr wrap="square" rtlCol="0">
            <a:spAutoFit/>
          </a:bodyPr>
          <a:lstStyle/>
          <a:p>
            <a:pPr fontAlgn="auto">
              <a:spcBef>
                <a:spcPts val="0"/>
              </a:spcBef>
              <a:spcAft>
                <a:spcPts val="0"/>
              </a:spcAft>
            </a:pPr>
            <a:r>
              <a:rPr lang="en-US" sz="1400" b="1" dirty="0" smtClean="0">
                <a:solidFill>
                  <a:srgbClr val="5A6378">
                    <a:lumMod val="75000"/>
                  </a:srgbClr>
                </a:solidFill>
                <a:latin typeface="Calibri" pitchFamily="34" charset="0"/>
              </a:rPr>
              <a:t>June – July 2009</a:t>
            </a:r>
            <a:endParaRPr lang="en-US" sz="1400" b="1" dirty="0">
              <a:solidFill>
                <a:srgbClr val="5A6378">
                  <a:lumMod val="75000"/>
                </a:srgbClr>
              </a:solidFill>
              <a:latin typeface="Calibri" pitchFamily="34" charset="0"/>
            </a:endParaRPr>
          </a:p>
        </p:txBody>
      </p:sp>
      <p:sp>
        <p:nvSpPr>
          <p:cNvPr id="10" name="TextBox 9"/>
          <p:cNvSpPr txBox="1"/>
          <p:nvPr/>
        </p:nvSpPr>
        <p:spPr>
          <a:xfrm>
            <a:off x="5715000" y="2286000"/>
            <a:ext cx="1066800" cy="307777"/>
          </a:xfrm>
          <a:prstGeom prst="rect">
            <a:avLst/>
          </a:prstGeom>
          <a:noFill/>
        </p:spPr>
        <p:txBody>
          <a:bodyPr wrap="square" rtlCol="0">
            <a:spAutoFit/>
          </a:bodyPr>
          <a:lstStyle/>
          <a:p>
            <a:pPr fontAlgn="auto">
              <a:spcBef>
                <a:spcPts val="0"/>
              </a:spcBef>
              <a:spcAft>
                <a:spcPts val="0"/>
              </a:spcAft>
            </a:pPr>
            <a:r>
              <a:rPr lang="en-US" sz="1400" b="1" dirty="0" smtClean="0">
                <a:solidFill>
                  <a:srgbClr val="5A6378">
                    <a:lumMod val="75000"/>
                  </a:srgbClr>
                </a:solidFill>
                <a:latin typeface="Calibri" pitchFamily="34" charset="0"/>
              </a:rPr>
              <a:t>Aug  2009 </a:t>
            </a:r>
            <a:endParaRPr lang="en-US" sz="1400" b="1" dirty="0">
              <a:solidFill>
                <a:srgbClr val="5A6378">
                  <a:lumMod val="75000"/>
                </a:srgbClr>
              </a:solidFill>
              <a:latin typeface="Calibri" pitchFamily="34" charset="0"/>
            </a:endParaRPr>
          </a:p>
        </p:txBody>
      </p:sp>
      <p:sp>
        <p:nvSpPr>
          <p:cNvPr id="3" name="Slide Number Placeholder 2"/>
          <p:cNvSpPr>
            <a:spLocks noGrp="1"/>
          </p:cNvSpPr>
          <p:nvPr>
            <p:ph type="sldNum" sz="quarter" idx="12"/>
          </p:nvPr>
        </p:nvSpPr>
        <p:spPr/>
        <p:txBody>
          <a:bodyPr/>
          <a:lstStyle/>
          <a:p>
            <a:fld id="{FC81E199-ACFA-41C0-A084-68702094CC42}" type="slidenum">
              <a:rPr lang="en-IN" smtClean="0"/>
              <a:pPr/>
              <a:t>13</a:t>
            </a:fld>
            <a:endParaRPr lang="en-IN"/>
          </a:p>
        </p:txBody>
      </p:sp>
      <p:sp>
        <p:nvSpPr>
          <p:cNvPr id="12" name="Rectangle 11"/>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Initiation</a:t>
            </a:r>
            <a:endParaRPr lang="en-IN" sz="4000" b="1" dirty="0"/>
          </a:p>
        </p:txBody>
      </p:sp>
    </p:spTree>
    <p:extLst>
      <p:ext uri="{BB962C8B-B14F-4D97-AF65-F5344CB8AC3E}">
        <p14:creationId xmlns:p14="http://schemas.microsoft.com/office/powerpoint/2010/main" xmlns="" val="3001857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nut 5"/>
          <p:cNvSpPr/>
          <p:nvPr/>
        </p:nvSpPr>
        <p:spPr>
          <a:xfrm>
            <a:off x="1458111" y="764704"/>
            <a:ext cx="6100005" cy="6048672"/>
          </a:xfrm>
          <a:prstGeom prst="donut">
            <a:avLst>
              <a:gd name="adj" fmla="val 79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FC81E199-ACFA-41C0-A084-68702094CC42}" type="slidenum">
              <a:rPr lang="en-IN" smtClean="0"/>
              <a:pPr/>
              <a:t>14</a:t>
            </a:fld>
            <a:endParaRPr lang="en-IN"/>
          </a:p>
        </p:txBody>
      </p:sp>
      <p:sp>
        <p:nvSpPr>
          <p:cNvPr id="8" name="Rectangle 7"/>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Model</a:t>
            </a:r>
            <a:endParaRPr lang="en-IN" sz="4000" b="1" dirty="0"/>
          </a:p>
        </p:txBody>
      </p:sp>
      <p:graphicFrame>
        <p:nvGraphicFramePr>
          <p:cNvPr id="7" name="Diagram 6"/>
          <p:cNvGraphicFramePr/>
          <p:nvPr/>
        </p:nvGraphicFramePr>
        <p:xfrm>
          <a:off x="1331640" y="836712"/>
          <a:ext cx="633670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94058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xmlns="" val="3711843370"/>
              </p:ext>
            </p:extLst>
          </p:nvPr>
        </p:nvGraphicFramePr>
        <p:xfrm>
          <a:off x="827584" y="836712"/>
          <a:ext cx="756084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C81E199-ACFA-41C0-A084-68702094CC42}" type="slidenum">
              <a:rPr lang="en-IN" smtClean="0"/>
              <a:pPr/>
              <a:t>15</a:t>
            </a:fld>
            <a:endParaRPr lang="en-IN"/>
          </a:p>
        </p:txBody>
      </p:sp>
      <p:sp>
        <p:nvSpPr>
          <p:cNvPr id="5" name="Rectangle 4"/>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Assessment</a:t>
            </a:r>
            <a:endParaRPr lang="en-IN" sz="4000" b="1" dirty="0"/>
          </a:p>
        </p:txBody>
      </p:sp>
    </p:spTree>
    <p:extLst>
      <p:ext uri="{BB962C8B-B14F-4D97-AF65-F5344CB8AC3E}">
        <p14:creationId xmlns:p14="http://schemas.microsoft.com/office/powerpoint/2010/main" xmlns="" val="1720771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2780928"/>
            <a:ext cx="8229600" cy="4525963"/>
          </a:xfrm>
        </p:spPr>
        <p:txBody>
          <a:bodyPr>
            <a:normAutofit/>
          </a:bodyPr>
          <a:lstStyle/>
          <a:p>
            <a:r>
              <a:rPr lang="en-IN" sz="2800" dirty="0" smtClean="0"/>
              <a:t>Mechanism to address queries and grievances of all workforce spread across locations &amp; sites</a:t>
            </a:r>
          </a:p>
          <a:p>
            <a:r>
              <a:rPr lang="en-IN" sz="2800" dirty="0" smtClean="0"/>
              <a:t>Meeting employee service level expectations</a:t>
            </a:r>
          </a:p>
          <a:p>
            <a:r>
              <a:rPr lang="en-IN" sz="2800" dirty="0" smtClean="0"/>
              <a:t>Effective implementation of PMS with focus on feedback</a:t>
            </a:r>
          </a:p>
          <a:p>
            <a:r>
              <a:rPr lang="en-IN" sz="2800" dirty="0" smtClean="0"/>
              <a:t>Separation process , retention of high performers, feedback from exit interviews</a:t>
            </a:r>
          </a:p>
          <a:p>
            <a:pPr marL="0" indent="0">
              <a:buNone/>
            </a:pPr>
            <a:endParaRPr lang="en-IN" dirty="0"/>
          </a:p>
        </p:txBody>
      </p:sp>
      <p:sp>
        <p:nvSpPr>
          <p:cNvPr id="5" name="Rounded Rectangle 4"/>
          <p:cNvSpPr/>
          <p:nvPr/>
        </p:nvSpPr>
        <p:spPr>
          <a:xfrm>
            <a:off x="539552" y="1124744"/>
            <a:ext cx="81369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FF00"/>
                </a:solidFill>
              </a:rPr>
              <a:t>Ensure </a:t>
            </a:r>
            <a:r>
              <a:rPr lang="en-IN" sz="2400" b="1" dirty="0">
                <a:solidFill>
                  <a:srgbClr val="FFFF00"/>
                </a:solidFill>
              </a:rPr>
              <a:t>the basic processes like policies and </a:t>
            </a:r>
            <a:r>
              <a:rPr lang="en-IN" sz="2400" b="1" dirty="0" smtClean="0">
                <a:solidFill>
                  <a:srgbClr val="FFFF00"/>
                </a:solidFill>
              </a:rPr>
              <a:t>benefits </a:t>
            </a:r>
            <a:r>
              <a:rPr lang="en-IN" sz="2400" b="1" dirty="0">
                <a:solidFill>
                  <a:srgbClr val="FFFF00"/>
                </a:solidFill>
              </a:rPr>
              <a:t>administering are carried out in an efficient and effective manner</a:t>
            </a:r>
          </a:p>
        </p:txBody>
      </p:sp>
      <p:sp>
        <p:nvSpPr>
          <p:cNvPr id="4" name="Slide Number Placeholder 3"/>
          <p:cNvSpPr>
            <a:spLocks noGrp="1"/>
          </p:cNvSpPr>
          <p:nvPr>
            <p:ph type="sldNum" sz="quarter" idx="12"/>
          </p:nvPr>
        </p:nvSpPr>
        <p:spPr/>
        <p:txBody>
          <a:bodyPr/>
          <a:lstStyle/>
          <a:p>
            <a:fld id="{FC81E199-ACFA-41C0-A084-68702094CC42}" type="slidenum">
              <a:rPr lang="en-IN" smtClean="0"/>
              <a:pPr/>
              <a:t>16</a:t>
            </a:fld>
            <a:endParaRPr lang="en-IN"/>
          </a:p>
        </p:txBody>
      </p:sp>
      <p:sp>
        <p:nvSpPr>
          <p:cNvPr id="7" name="Rectangle 6"/>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Focus Area - People Basics</a:t>
            </a:r>
            <a:endParaRPr lang="en-IN" sz="4000" b="1" dirty="0"/>
          </a:p>
        </p:txBody>
      </p:sp>
    </p:spTree>
    <p:extLst>
      <p:ext uri="{BB962C8B-B14F-4D97-AF65-F5344CB8AC3E}">
        <p14:creationId xmlns:p14="http://schemas.microsoft.com/office/powerpoint/2010/main" xmlns="" val="1223807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564904"/>
            <a:ext cx="8229600" cy="4525963"/>
          </a:xfrm>
        </p:spPr>
        <p:txBody>
          <a:bodyPr>
            <a:normAutofit/>
          </a:bodyPr>
          <a:lstStyle/>
          <a:p>
            <a:r>
              <a:rPr lang="en-IN" sz="2200" dirty="0" smtClean="0"/>
              <a:t>Pre</a:t>
            </a:r>
          </a:p>
          <a:p>
            <a:pPr lvl="1"/>
            <a:r>
              <a:rPr lang="en-IN" sz="2200" dirty="0"/>
              <a:t>Capacity building (Sourcing of right talent &amp; numbers</a:t>
            </a:r>
            <a:r>
              <a:rPr lang="en-IN" sz="2200" dirty="0" smtClean="0"/>
              <a:t>)</a:t>
            </a:r>
          </a:p>
          <a:p>
            <a:pPr lvl="1"/>
            <a:r>
              <a:rPr lang="en-IN" sz="2200" dirty="0" smtClean="0"/>
              <a:t>Aligning </a:t>
            </a:r>
            <a:r>
              <a:rPr lang="en-IN" sz="2200" dirty="0"/>
              <a:t>to business requirements</a:t>
            </a:r>
          </a:p>
          <a:p>
            <a:pPr lvl="1"/>
            <a:r>
              <a:rPr lang="en-IN" sz="2200" dirty="0" smtClean="0"/>
              <a:t>Brand building</a:t>
            </a:r>
          </a:p>
          <a:p>
            <a:pPr lvl="1"/>
            <a:r>
              <a:rPr lang="en-IN" sz="2200" dirty="0" smtClean="0"/>
              <a:t>Cost effective channels of recruitment</a:t>
            </a:r>
          </a:p>
          <a:p>
            <a:pPr lvl="1"/>
            <a:r>
              <a:rPr lang="en-IN" sz="2200" dirty="0" smtClean="0"/>
              <a:t>SLA’s for process</a:t>
            </a:r>
          </a:p>
          <a:p>
            <a:r>
              <a:rPr lang="en-IN" sz="2200" dirty="0" smtClean="0"/>
              <a:t>Post</a:t>
            </a:r>
          </a:p>
          <a:p>
            <a:pPr lvl="1"/>
            <a:r>
              <a:rPr lang="en-IN" sz="2200" dirty="0" smtClean="0"/>
              <a:t>Induction and orientation</a:t>
            </a:r>
          </a:p>
          <a:p>
            <a:pPr lvl="1"/>
            <a:r>
              <a:rPr lang="en-IN" sz="2200" dirty="0" smtClean="0"/>
              <a:t>Facilitation of new </a:t>
            </a:r>
            <a:r>
              <a:rPr lang="en-IN" sz="2200" dirty="0" err="1" smtClean="0"/>
              <a:t>joinees</a:t>
            </a:r>
            <a:endParaRPr lang="en-IN" sz="2200" dirty="0"/>
          </a:p>
          <a:p>
            <a:pPr lvl="1"/>
            <a:r>
              <a:rPr lang="en-IN" sz="2200" dirty="0" smtClean="0"/>
              <a:t>Interactions and feedback</a:t>
            </a:r>
          </a:p>
        </p:txBody>
      </p:sp>
      <p:sp>
        <p:nvSpPr>
          <p:cNvPr id="5" name="Rounded Rectangle 4"/>
          <p:cNvSpPr/>
          <p:nvPr/>
        </p:nvSpPr>
        <p:spPr>
          <a:xfrm>
            <a:off x="539552" y="1124744"/>
            <a:ext cx="81369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rgbClr val="FFFF00"/>
                </a:solidFill>
              </a:rPr>
              <a:t>Covers </a:t>
            </a:r>
            <a:r>
              <a:rPr lang="en-IN" sz="2400" b="1" dirty="0">
                <a:solidFill>
                  <a:srgbClr val="FFFF00"/>
                </a:solidFill>
              </a:rPr>
              <a:t>processes by which talent is </a:t>
            </a:r>
            <a:r>
              <a:rPr lang="en-IN" sz="2400" b="1" dirty="0" smtClean="0">
                <a:solidFill>
                  <a:srgbClr val="FFFF00"/>
                </a:solidFill>
              </a:rPr>
              <a:t>recruited </a:t>
            </a:r>
            <a:r>
              <a:rPr lang="en-IN" sz="2400" b="1" dirty="0">
                <a:solidFill>
                  <a:srgbClr val="FFFF00"/>
                </a:solidFill>
              </a:rPr>
              <a:t>and transitioned into assignments in an effective and efficient manner</a:t>
            </a:r>
            <a:r>
              <a:rPr lang="en-IN" sz="2400" b="1" dirty="0" smtClean="0">
                <a:solidFill>
                  <a:srgbClr val="FFFF00"/>
                </a:solidFill>
              </a:rPr>
              <a:t>.</a:t>
            </a:r>
            <a:endParaRPr lang="en-IN" sz="2400" b="1" dirty="0">
              <a:solidFill>
                <a:srgbClr val="FFFF00"/>
              </a:solidFill>
            </a:endParaRPr>
          </a:p>
        </p:txBody>
      </p:sp>
      <p:sp>
        <p:nvSpPr>
          <p:cNvPr id="4" name="Slide Number Placeholder 3"/>
          <p:cNvSpPr>
            <a:spLocks noGrp="1"/>
          </p:cNvSpPr>
          <p:nvPr>
            <p:ph type="sldNum" sz="quarter" idx="12"/>
          </p:nvPr>
        </p:nvSpPr>
        <p:spPr/>
        <p:txBody>
          <a:bodyPr/>
          <a:lstStyle/>
          <a:p>
            <a:fld id="{FC81E199-ACFA-41C0-A084-68702094CC42}" type="slidenum">
              <a:rPr lang="en-IN" smtClean="0"/>
              <a:pPr/>
              <a:t>17</a:t>
            </a:fld>
            <a:endParaRPr lang="en-IN"/>
          </a:p>
        </p:txBody>
      </p:sp>
      <p:sp>
        <p:nvSpPr>
          <p:cNvPr id="6" name="Rectangle 5"/>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smtClean="0"/>
              <a:t>HR Excellence-Focus Area-Talent Acquisition</a:t>
            </a:r>
            <a:endParaRPr lang="en-IN" sz="3800" b="1" dirty="0"/>
          </a:p>
        </p:txBody>
      </p:sp>
    </p:spTree>
    <p:extLst>
      <p:ext uri="{BB962C8B-B14F-4D97-AF65-F5344CB8AC3E}">
        <p14:creationId xmlns:p14="http://schemas.microsoft.com/office/powerpoint/2010/main" xmlns="" val="387590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638" y="2564904"/>
            <a:ext cx="8229600" cy="4525963"/>
          </a:xfrm>
        </p:spPr>
        <p:txBody>
          <a:bodyPr>
            <a:normAutofit/>
          </a:bodyPr>
          <a:lstStyle/>
          <a:p>
            <a:r>
              <a:rPr lang="en-IN" sz="2400" dirty="0"/>
              <a:t>Capability building </a:t>
            </a:r>
          </a:p>
          <a:p>
            <a:r>
              <a:rPr lang="en-IN" sz="2400" dirty="0" smtClean="0"/>
              <a:t>Training aligned to goals of the business</a:t>
            </a:r>
          </a:p>
          <a:p>
            <a:r>
              <a:rPr lang="en-IN" sz="2400" dirty="0"/>
              <a:t>Identification of critical </a:t>
            </a:r>
            <a:r>
              <a:rPr lang="en-IN" sz="2400" dirty="0" smtClean="0"/>
              <a:t>skills, Job person fit</a:t>
            </a:r>
            <a:endParaRPr lang="en-IN" sz="2400" dirty="0"/>
          </a:p>
          <a:p>
            <a:r>
              <a:rPr lang="en-IN" sz="2400" dirty="0" smtClean="0"/>
              <a:t>Employee development needs</a:t>
            </a:r>
          </a:p>
          <a:p>
            <a:r>
              <a:rPr lang="en-IN" sz="2400" dirty="0" smtClean="0"/>
              <a:t>Knowledge transfer</a:t>
            </a:r>
          </a:p>
          <a:p>
            <a:r>
              <a:rPr lang="en-IN" sz="2400" dirty="0" smtClean="0"/>
              <a:t>Emphasis on training for workmen and staff</a:t>
            </a:r>
          </a:p>
          <a:p>
            <a:r>
              <a:rPr lang="en-IN" sz="2400" dirty="0" smtClean="0"/>
              <a:t>Focus beyond classroom training</a:t>
            </a:r>
          </a:p>
          <a:p>
            <a:r>
              <a:rPr lang="en-IN" sz="2400" dirty="0" smtClean="0"/>
              <a:t>Effectiveness &amp; Efficiency of training processes</a:t>
            </a:r>
          </a:p>
          <a:p>
            <a:r>
              <a:rPr lang="en-IN" sz="2400" dirty="0" smtClean="0"/>
              <a:t>Special focus on HR team’s capability building</a:t>
            </a:r>
            <a:endParaRPr lang="en-IN" sz="2400" dirty="0"/>
          </a:p>
        </p:txBody>
      </p:sp>
      <p:sp>
        <p:nvSpPr>
          <p:cNvPr id="4" name="Rounded Rectangle 3"/>
          <p:cNvSpPr/>
          <p:nvPr/>
        </p:nvSpPr>
        <p:spPr>
          <a:xfrm>
            <a:off x="539552" y="1124744"/>
            <a:ext cx="81369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rgbClr val="FFFF00"/>
                </a:solidFill>
              </a:rPr>
              <a:t>Ensures the organization </a:t>
            </a:r>
            <a:r>
              <a:rPr lang="en-IN" sz="2200" b="1" dirty="0">
                <a:solidFill>
                  <a:srgbClr val="FFFF00"/>
                </a:solidFill>
              </a:rPr>
              <a:t>understands the skills and competencies required to achieve strategic goals and ensures that </a:t>
            </a:r>
            <a:r>
              <a:rPr lang="en-IN" sz="2200" b="1" dirty="0" smtClean="0">
                <a:solidFill>
                  <a:srgbClr val="FFFF00"/>
                </a:solidFill>
              </a:rPr>
              <a:t>T&amp;D plans </a:t>
            </a:r>
            <a:r>
              <a:rPr lang="en-IN" sz="2200" b="1" dirty="0">
                <a:solidFill>
                  <a:srgbClr val="FFFF00"/>
                </a:solidFill>
              </a:rPr>
              <a:t>help people match the skills and future capability needs of the organization</a:t>
            </a:r>
            <a:r>
              <a:rPr lang="en-IN" sz="2000" b="1" dirty="0">
                <a:solidFill>
                  <a:srgbClr val="FFFF00"/>
                </a:solidFill>
              </a:rPr>
              <a:t>.</a:t>
            </a:r>
          </a:p>
        </p:txBody>
      </p:sp>
      <p:sp>
        <p:nvSpPr>
          <p:cNvPr id="5" name="Slide Number Placeholder 4"/>
          <p:cNvSpPr>
            <a:spLocks noGrp="1"/>
          </p:cNvSpPr>
          <p:nvPr>
            <p:ph type="sldNum" sz="quarter" idx="12"/>
          </p:nvPr>
        </p:nvSpPr>
        <p:spPr/>
        <p:txBody>
          <a:bodyPr/>
          <a:lstStyle/>
          <a:p>
            <a:fld id="{FC81E199-ACFA-41C0-A084-68702094CC42}" type="slidenum">
              <a:rPr lang="en-IN" smtClean="0"/>
              <a:pPr/>
              <a:t>18</a:t>
            </a:fld>
            <a:endParaRPr lang="en-IN"/>
          </a:p>
        </p:txBody>
      </p:sp>
      <p:sp>
        <p:nvSpPr>
          <p:cNvPr id="7" name="Rectangle 6"/>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Focus Area - L&amp;D</a:t>
            </a:r>
            <a:endParaRPr lang="en-IN" sz="4000" b="1" dirty="0"/>
          </a:p>
        </p:txBody>
      </p:sp>
    </p:spTree>
    <p:extLst>
      <p:ext uri="{BB962C8B-B14F-4D97-AF65-F5344CB8AC3E}">
        <p14:creationId xmlns:p14="http://schemas.microsoft.com/office/powerpoint/2010/main" xmlns="" val="2256179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weakyourbiz.com/management/files/The-5-Worst-Employee-Engagement-Strategies-Ever.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27393" y="4005064"/>
            <a:ext cx="3516605" cy="22322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46856" y="2780929"/>
            <a:ext cx="8229600" cy="3672408"/>
          </a:xfrm>
        </p:spPr>
        <p:txBody>
          <a:bodyPr>
            <a:normAutofit/>
          </a:bodyPr>
          <a:lstStyle/>
          <a:p>
            <a:r>
              <a:rPr lang="en-IN" sz="2400" dirty="0" smtClean="0"/>
              <a:t>Retention of new recruits</a:t>
            </a:r>
          </a:p>
          <a:p>
            <a:r>
              <a:rPr lang="en-IN" sz="2400" dirty="0"/>
              <a:t>Linkage of engagement activities with performance at </a:t>
            </a:r>
            <a:r>
              <a:rPr lang="en-IN" sz="2400" dirty="0" smtClean="0"/>
              <a:t>work</a:t>
            </a:r>
          </a:p>
          <a:p>
            <a:r>
              <a:rPr lang="en-IN" sz="2400" dirty="0" smtClean="0"/>
              <a:t>Non </a:t>
            </a:r>
            <a:r>
              <a:rPr lang="en-IN" sz="2400" dirty="0" smtClean="0"/>
              <a:t>Monetary </a:t>
            </a:r>
            <a:r>
              <a:rPr lang="en-IN" sz="2400" dirty="0" smtClean="0"/>
              <a:t>reward </a:t>
            </a:r>
            <a:r>
              <a:rPr lang="en-IN" sz="2400" dirty="0"/>
              <a:t>and recognition programmes </a:t>
            </a:r>
            <a:endParaRPr lang="en-IN" sz="2400" dirty="0" smtClean="0"/>
          </a:p>
          <a:p>
            <a:r>
              <a:rPr lang="en-IN" sz="2400" dirty="0" smtClean="0"/>
              <a:t>Actions based on outcome of Surveys  </a:t>
            </a:r>
          </a:p>
          <a:p>
            <a:r>
              <a:rPr lang="en-IN" sz="2400" dirty="0" smtClean="0"/>
              <a:t>Focus on Employee bonding </a:t>
            </a:r>
            <a:r>
              <a:rPr lang="en-IN" sz="2400" dirty="0" err="1" smtClean="0"/>
              <a:t>Vs</a:t>
            </a:r>
            <a:r>
              <a:rPr lang="en-IN" sz="2400" dirty="0" smtClean="0"/>
              <a:t> </a:t>
            </a:r>
          </a:p>
          <a:p>
            <a:pPr marL="0" indent="0">
              <a:buNone/>
            </a:pPr>
            <a:r>
              <a:rPr lang="en-IN" sz="2400" dirty="0"/>
              <a:t> </a:t>
            </a:r>
            <a:r>
              <a:rPr lang="en-IN" sz="2400" dirty="0" smtClean="0"/>
              <a:t>    Employee engagement</a:t>
            </a:r>
          </a:p>
          <a:p>
            <a:r>
              <a:rPr lang="en-IN" sz="2400" dirty="0" smtClean="0"/>
              <a:t>HR presence at site</a:t>
            </a:r>
          </a:p>
          <a:p>
            <a:r>
              <a:rPr lang="en-IN" sz="2400" dirty="0" smtClean="0"/>
              <a:t>Stay interviews</a:t>
            </a:r>
          </a:p>
        </p:txBody>
      </p:sp>
      <p:sp>
        <p:nvSpPr>
          <p:cNvPr id="6" name="Rounded Rectangle 5"/>
          <p:cNvSpPr/>
          <p:nvPr/>
        </p:nvSpPr>
        <p:spPr>
          <a:xfrm>
            <a:off x="539552" y="1340768"/>
            <a:ext cx="81369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rgbClr val="FFFF00"/>
                </a:solidFill>
              </a:rPr>
              <a:t>Ensures the organization </a:t>
            </a:r>
            <a:r>
              <a:rPr lang="en-IN" sz="2200" b="1" dirty="0">
                <a:solidFill>
                  <a:srgbClr val="FFFF00"/>
                </a:solidFill>
              </a:rPr>
              <a:t>engages, compensates, and rewards their workforce to achieve high performance. A</a:t>
            </a:r>
            <a:r>
              <a:rPr lang="en-IN" sz="2200" b="1" dirty="0" smtClean="0">
                <a:solidFill>
                  <a:srgbClr val="FFFF00"/>
                </a:solidFill>
              </a:rPr>
              <a:t>ssess the </a:t>
            </a:r>
            <a:r>
              <a:rPr lang="en-IN" sz="2200" b="1" dirty="0">
                <a:solidFill>
                  <a:srgbClr val="FFFF00"/>
                </a:solidFill>
              </a:rPr>
              <a:t>workforce Engagement and use the results to achieve higher </a:t>
            </a:r>
            <a:r>
              <a:rPr lang="en-IN" sz="2200" b="1" dirty="0" smtClean="0">
                <a:solidFill>
                  <a:srgbClr val="FFFF00"/>
                </a:solidFill>
              </a:rPr>
              <a:t>performance.</a:t>
            </a:r>
            <a:endParaRPr lang="en-IN" sz="2200" b="1" dirty="0">
              <a:solidFill>
                <a:srgbClr val="FFFF00"/>
              </a:solidFill>
            </a:endParaRPr>
          </a:p>
        </p:txBody>
      </p:sp>
      <p:sp>
        <p:nvSpPr>
          <p:cNvPr id="4" name="Slide Number Placeholder 3"/>
          <p:cNvSpPr>
            <a:spLocks noGrp="1"/>
          </p:cNvSpPr>
          <p:nvPr>
            <p:ph type="sldNum" sz="quarter" idx="12"/>
          </p:nvPr>
        </p:nvSpPr>
        <p:spPr/>
        <p:txBody>
          <a:bodyPr/>
          <a:lstStyle/>
          <a:p>
            <a:fld id="{FC81E199-ACFA-41C0-A084-68702094CC42}" type="slidenum">
              <a:rPr lang="en-IN" smtClean="0"/>
              <a:pPr/>
              <a:t>19</a:t>
            </a:fld>
            <a:endParaRPr lang="en-IN"/>
          </a:p>
        </p:txBody>
      </p:sp>
      <p:sp>
        <p:nvSpPr>
          <p:cNvPr id="7" name="Rectangle 6"/>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dirty="0" smtClean="0"/>
              <a:t>HR Excellence - Focus Area-Employee Engagement</a:t>
            </a:r>
            <a:endParaRPr lang="en-IN" sz="3400" b="1" dirty="0"/>
          </a:p>
        </p:txBody>
      </p:sp>
    </p:spTree>
    <p:extLst>
      <p:ext uri="{BB962C8B-B14F-4D97-AF65-F5344CB8AC3E}">
        <p14:creationId xmlns:p14="http://schemas.microsoft.com/office/powerpoint/2010/main" xmlns="" val="4183541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E199-ACFA-41C0-A084-68702094CC42}" type="slidenum">
              <a:rPr lang="en-IN" smtClean="0"/>
              <a:pPr/>
              <a:t>2</a:t>
            </a:fld>
            <a:endParaRPr lang="en-IN"/>
          </a:p>
        </p:txBody>
      </p:sp>
      <p:pic>
        <p:nvPicPr>
          <p:cNvPr id="47106" name="Picture 2" descr="http://ourconezone.com/wp-content/uploads/2014/05/coffee-burlap-bag.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6" name="Rectangle 5"/>
          <p:cNvSpPr/>
          <p:nvPr/>
        </p:nvSpPr>
        <p:spPr>
          <a:xfrm>
            <a:off x="-36512" y="-14610"/>
            <a:ext cx="9180512" cy="923330"/>
          </a:xfrm>
          <a:prstGeom prst="rect">
            <a:avLst/>
          </a:prstGeom>
          <a:noFill/>
        </p:spPr>
        <p:txBody>
          <a:bodyPr wrap="square" lIns="91440" tIns="45720" rIns="91440" bIns="45720">
            <a:spAutoFit/>
          </a:bodyPr>
          <a:lstStyle/>
          <a:p>
            <a:pPr algn="ctr"/>
            <a:r>
              <a:rPr lang="en-US" sz="5400" b="1" i="1" cap="none" spc="0" dirty="0" smtClean="0">
                <a:ln w="17780" cmpd="sng">
                  <a:solidFill>
                    <a:srgbClr val="FFFFFF"/>
                  </a:solidFill>
                  <a:prstDash val="solid"/>
                  <a:miter lim="800000"/>
                </a:ln>
              </a:rPr>
              <a:t>Yes! We have No Espresso!!!</a:t>
            </a:r>
            <a:endParaRPr lang="en-US" sz="5400" b="1" i="1" cap="none" spc="0" dirty="0">
              <a:ln w="17780" cmpd="sng">
                <a:solidFill>
                  <a:srgbClr val="FFFFFF"/>
                </a:solidFill>
                <a:prstDash val="solid"/>
                <a:miter lim="800000"/>
              </a:ln>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ightybackgrounds.com/wp-content/uploads/2013/02/Communication-Background.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8443"/>
          <a:stretch/>
        </p:blipFill>
        <p:spPr bwMode="auto">
          <a:xfrm>
            <a:off x="0" y="1628800"/>
            <a:ext cx="9144000" cy="5229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2924944"/>
            <a:ext cx="8507288" cy="4525963"/>
          </a:xfrm>
        </p:spPr>
        <p:txBody>
          <a:bodyPr/>
          <a:lstStyle/>
          <a:p>
            <a:r>
              <a:rPr lang="en-IN" sz="2800" dirty="0" smtClean="0"/>
              <a:t>Mechanisms of communication (Top down, Bottom up)</a:t>
            </a:r>
          </a:p>
          <a:p>
            <a:r>
              <a:rPr lang="en-IN" sz="2800" dirty="0" smtClean="0"/>
              <a:t>Evaluate effectiveness of communication channels</a:t>
            </a:r>
          </a:p>
          <a:p>
            <a:r>
              <a:rPr lang="en-IN" sz="2800" dirty="0" smtClean="0"/>
              <a:t>Coverage of all locations and sites</a:t>
            </a:r>
          </a:p>
          <a:p>
            <a:r>
              <a:rPr lang="en-IN" sz="2800" dirty="0" smtClean="0"/>
              <a:t>Shared understanding of communication</a:t>
            </a:r>
          </a:p>
          <a:p>
            <a:r>
              <a:rPr lang="en-IN" sz="2800" dirty="0" smtClean="0"/>
              <a:t>Sharing of actions based on feedback</a:t>
            </a:r>
          </a:p>
          <a:p>
            <a:r>
              <a:rPr lang="en-IN" sz="2800" dirty="0" smtClean="0"/>
              <a:t>Handling of work issues</a:t>
            </a:r>
          </a:p>
          <a:p>
            <a:endParaRPr lang="en-IN" dirty="0"/>
          </a:p>
        </p:txBody>
      </p:sp>
      <p:sp>
        <p:nvSpPr>
          <p:cNvPr id="6" name="Rounded Rectangle 5"/>
          <p:cNvSpPr/>
          <p:nvPr/>
        </p:nvSpPr>
        <p:spPr>
          <a:xfrm>
            <a:off x="539552" y="1340768"/>
            <a:ext cx="81369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FFFF00"/>
                </a:solidFill>
              </a:rPr>
              <a:t>Ensures the organization </a:t>
            </a:r>
            <a:r>
              <a:rPr lang="en-IN" sz="2000" b="1" dirty="0">
                <a:solidFill>
                  <a:srgbClr val="FFFF00"/>
                </a:solidFill>
              </a:rPr>
              <a:t>understands the communication needs and expectations of </a:t>
            </a:r>
            <a:r>
              <a:rPr lang="en-IN" sz="2000" b="1" dirty="0" smtClean="0">
                <a:solidFill>
                  <a:srgbClr val="FFFF00"/>
                </a:solidFill>
              </a:rPr>
              <a:t>the </a:t>
            </a:r>
            <a:r>
              <a:rPr lang="en-IN" sz="2000" b="1" dirty="0">
                <a:solidFill>
                  <a:srgbClr val="FFFF00"/>
                </a:solidFill>
              </a:rPr>
              <a:t>people, develops communication policies, plans and channels. </a:t>
            </a:r>
            <a:r>
              <a:rPr lang="en-IN" sz="2000" b="1" dirty="0" smtClean="0">
                <a:solidFill>
                  <a:srgbClr val="FFFF00"/>
                </a:solidFill>
              </a:rPr>
              <a:t>Enables </a:t>
            </a:r>
            <a:r>
              <a:rPr lang="en-IN" sz="2000" b="1" dirty="0">
                <a:solidFill>
                  <a:srgbClr val="FFFF00"/>
                </a:solidFill>
              </a:rPr>
              <a:t>and encourage the sharing of information achieving a dialogue throughout the organization</a:t>
            </a:r>
            <a:r>
              <a:rPr lang="en-IN" sz="2000" b="1" dirty="0" smtClean="0">
                <a:solidFill>
                  <a:srgbClr val="FFFF00"/>
                </a:solidFill>
              </a:rPr>
              <a:t>.</a:t>
            </a:r>
            <a:endParaRPr lang="en-IN" sz="2000" b="1" dirty="0">
              <a:solidFill>
                <a:srgbClr val="FFFF00"/>
              </a:solidFill>
            </a:endParaRPr>
          </a:p>
        </p:txBody>
      </p:sp>
      <p:sp>
        <p:nvSpPr>
          <p:cNvPr id="4" name="Slide Number Placeholder 3"/>
          <p:cNvSpPr>
            <a:spLocks noGrp="1"/>
          </p:cNvSpPr>
          <p:nvPr>
            <p:ph type="sldNum" sz="quarter" idx="12"/>
          </p:nvPr>
        </p:nvSpPr>
        <p:spPr/>
        <p:txBody>
          <a:bodyPr/>
          <a:lstStyle/>
          <a:p>
            <a:fld id="{FC81E199-ACFA-41C0-A084-68702094CC42}" type="slidenum">
              <a:rPr lang="en-IN" smtClean="0"/>
              <a:pPr/>
              <a:t>20</a:t>
            </a:fld>
            <a:endParaRPr lang="en-IN"/>
          </a:p>
        </p:txBody>
      </p:sp>
      <p:sp>
        <p:nvSpPr>
          <p:cNvPr id="7" name="Rectangle 6"/>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Excellence-Focus Area-Communication</a:t>
            </a:r>
            <a:endParaRPr lang="en-IN" sz="4000" b="1" dirty="0"/>
          </a:p>
        </p:txBody>
      </p:sp>
    </p:spTree>
    <p:extLst>
      <p:ext uri="{BB962C8B-B14F-4D97-AF65-F5344CB8AC3E}">
        <p14:creationId xmlns:p14="http://schemas.microsoft.com/office/powerpoint/2010/main" xmlns="" val="3132221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507288" cy="5472608"/>
          </a:xfrm>
        </p:spPr>
        <p:txBody>
          <a:bodyPr>
            <a:normAutofit fontScale="25000" lnSpcReduction="20000"/>
          </a:bodyPr>
          <a:lstStyle/>
          <a:p>
            <a:pPr>
              <a:buClr>
                <a:schemeClr val="tx1"/>
              </a:buClr>
              <a:buSzPct val="80000"/>
              <a:buFont typeface="Wingdings" pitchFamily="2" charset="2"/>
              <a:buChar char="ü"/>
            </a:pPr>
            <a:r>
              <a:rPr lang="en-US" sz="9600" dirty="0" smtClean="0"/>
              <a:t>Provides a focused &amp; structured approach to build and improve  effectiveness of HR processes &amp; services to our customers</a:t>
            </a:r>
          </a:p>
          <a:p>
            <a:pPr>
              <a:buClr>
                <a:schemeClr val="tx1"/>
              </a:buClr>
              <a:buSzPct val="80000"/>
              <a:buFont typeface="Wingdings" pitchFamily="2" charset="2"/>
              <a:buChar char="ü"/>
            </a:pPr>
            <a:endParaRPr lang="en-US" sz="9600" dirty="0" smtClean="0"/>
          </a:p>
          <a:p>
            <a:pPr>
              <a:buClr>
                <a:schemeClr val="tx1"/>
              </a:buClr>
              <a:buSzPct val="80000"/>
              <a:buFont typeface="Wingdings" pitchFamily="2" charset="2"/>
              <a:buChar char="ü"/>
            </a:pPr>
            <a:r>
              <a:rPr lang="en-US" sz="9600" dirty="0" smtClean="0"/>
              <a:t>Opportunity to reflect on Unit’s internal strengths and improvement areas. </a:t>
            </a:r>
          </a:p>
          <a:p>
            <a:pPr>
              <a:buClr>
                <a:schemeClr val="tx1"/>
              </a:buClr>
              <a:buSzPct val="80000"/>
              <a:buFont typeface="Wingdings" pitchFamily="2" charset="2"/>
              <a:buChar char="ü"/>
            </a:pPr>
            <a:endParaRPr lang="en-US" sz="9600" dirty="0" smtClean="0"/>
          </a:p>
          <a:p>
            <a:pPr>
              <a:buClr>
                <a:schemeClr val="tx1"/>
              </a:buClr>
              <a:buSzPct val="80000"/>
              <a:buFont typeface="Wingdings" pitchFamily="2" charset="2"/>
              <a:buChar char="ü"/>
            </a:pPr>
            <a:r>
              <a:rPr lang="en-US" sz="9600" dirty="0" smtClean="0"/>
              <a:t>Creates a culture of improvement orientation (APIP) to achieve Excellence in HR system and processes</a:t>
            </a:r>
          </a:p>
          <a:p>
            <a:pPr>
              <a:buClr>
                <a:schemeClr val="tx1"/>
              </a:buClr>
              <a:buSzPct val="80000"/>
              <a:buFont typeface="Wingdings" pitchFamily="2" charset="2"/>
              <a:buChar char="ü"/>
            </a:pPr>
            <a:endParaRPr lang="en-US" sz="9600" dirty="0" smtClean="0"/>
          </a:p>
          <a:p>
            <a:pPr>
              <a:buClr>
                <a:schemeClr val="tx1"/>
              </a:buClr>
              <a:buSzPct val="80000"/>
              <a:buFont typeface="Wingdings" pitchFamily="2" charset="2"/>
              <a:buChar char="ü"/>
            </a:pPr>
            <a:r>
              <a:rPr lang="en-US" sz="9600" dirty="0" smtClean="0"/>
              <a:t>Facilitates  Benchmarking and sharing of internal best practices  </a:t>
            </a:r>
          </a:p>
          <a:p>
            <a:pPr>
              <a:buClr>
                <a:schemeClr val="tx1"/>
              </a:buClr>
              <a:buSzPct val="80000"/>
              <a:buFont typeface="Wingdings" pitchFamily="2" charset="2"/>
              <a:buChar char="ü"/>
            </a:pPr>
            <a:endParaRPr lang="en-US" sz="9600" dirty="0" smtClean="0"/>
          </a:p>
          <a:p>
            <a:pPr>
              <a:buClr>
                <a:schemeClr val="tx1"/>
              </a:buClr>
              <a:buSzPct val="80000"/>
              <a:buFont typeface="Wingdings" pitchFamily="2" charset="2"/>
              <a:buChar char="ü"/>
            </a:pPr>
            <a:r>
              <a:rPr lang="en-US" sz="9600" dirty="0" smtClean="0"/>
              <a:t>Application writing is an intensive exercise which helps Units to reflect on its processes and generate ideas for further improvement.</a:t>
            </a:r>
          </a:p>
          <a:p>
            <a:pPr>
              <a:buClr>
                <a:schemeClr val="tx1"/>
              </a:buClr>
              <a:buSzPct val="80000"/>
              <a:buFont typeface="Wingdings" pitchFamily="2" charset="2"/>
              <a:buChar char="ü"/>
            </a:pPr>
            <a:endParaRPr lang="en-US" sz="9600" dirty="0" smtClean="0"/>
          </a:p>
          <a:p>
            <a:pPr>
              <a:buClr>
                <a:schemeClr val="tx1"/>
              </a:buClr>
              <a:buSzPct val="80000"/>
              <a:buFont typeface="Wingdings" pitchFamily="2" charset="2"/>
              <a:buChar char="ü"/>
            </a:pPr>
            <a:r>
              <a:rPr lang="en-US" sz="9600" dirty="0" smtClean="0"/>
              <a:t>Ensures equal importance to each focus area</a:t>
            </a:r>
          </a:p>
          <a:p>
            <a:pPr>
              <a:buClr>
                <a:schemeClr val="tx1"/>
              </a:buClr>
              <a:buSzPct val="80000"/>
              <a:buFont typeface="Wingdings" pitchFamily="2" charset="2"/>
              <a:buChar char="ü"/>
            </a:pPr>
            <a:endParaRPr lang="en-US" sz="8800" dirty="0" smtClean="0"/>
          </a:p>
          <a:p>
            <a:pPr marL="118872" indent="0" algn="just">
              <a:buSzPct val="80000"/>
              <a:buNone/>
            </a:pPr>
            <a:endParaRPr lang="en-US" sz="1800" dirty="0">
              <a:latin typeface="Calibri" pitchFamily="34" charset="0"/>
            </a:endParaRPr>
          </a:p>
          <a:p>
            <a:pPr marL="118872" indent="0" algn="just">
              <a:buSzPct val="80000"/>
              <a:buNone/>
            </a:pPr>
            <a:endParaRPr lang="en-US" sz="1800" dirty="0">
              <a:latin typeface="Calibri" pitchFamily="34" charset="0"/>
            </a:endParaRPr>
          </a:p>
          <a:p>
            <a:pPr marL="118872" indent="0" algn="just">
              <a:buClr>
                <a:schemeClr val="accent1"/>
              </a:buClr>
              <a:buSzPct val="80000"/>
              <a:buNone/>
            </a:pPr>
            <a:endParaRPr lang="en-US" dirty="0">
              <a:latin typeface="Calibri" pitchFamily="34" charset="0"/>
            </a:endParaRPr>
          </a:p>
          <a:p>
            <a:pPr marL="0" indent="0">
              <a:buNone/>
            </a:pPr>
            <a:endParaRPr lang="en-IN" dirty="0"/>
          </a:p>
        </p:txBody>
      </p:sp>
      <p:sp>
        <p:nvSpPr>
          <p:cNvPr id="4" name="Slide Number Placeholder 3"/>
          <p:cNvSpPr>
            <a:spLocks noGrp="1"/>
          </p:cNvSpPr>
          <p:nvPr>
            <p:ph type="sldNum" sz="quarter" idx="12"/>
          </p:nvPr>
        </p:nvSpPr>
        <p:spPr/>
        <p:txBody>
          <a:bodyPr/>
          <a:lstStyle/>
          <a:p>
            <a:fld id="{FC81E199-ACFA-41C0-A084-68702094CC42}" type="slidenum">
              <a:rPr lang="en-IN" smtClean="0"/>
              <a:pPr/>
              <a:t>21</a:t>
            </a:fld>
            <a:endParaRPr lang="en-IN"/>
          </a:p>
        </p:txBody>
      </p:sp>
      <p:sp>
        <p:nvSpPr>
          <p:cNvPr id="6" name="Rectangle 5"/>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Excellence - Focus Area - Benefits</a:t>
            </a:r>
            <a:endParaRPr lang="en-IN" sz="4000" b="1" dirty="0"/>
          </a:p>
        </p:txBody>
      </p:sp>
    </p:spTree>
    <p:extLst>
      <p:ext uri="{BB962C8B-B14F-4D97-AF65-F5344CB8AC3E}">
        <p14:creationId xmlns:p14="http://schemas.microsoft.com/office/powerpoint/2010/main" xmlns="" val="1674532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052736"/>
            <a:ext cx="8229600" cy="2664296"/>
          </a:xfrm>
        </p:spPr>
        <p:txBody>
          <a:bodyPr>
            <a:normAutofit/>
          </a:bodyPr>
          <a:lstStyle/>
          <a:p>
            <a:pPr algn="just"/>
            <a:r>
              <a:rPr lang="en-US" sz="2800" dirty="0" smtClean="0"/>
              <a:t>Repeat Orders from Clients </a:t>
            </a:r>
          </a:p>
          <a:p>
            <a:pPr algn="just"/>
            <a:r>
              <a:rPr lang="en-US" sz="2800" dirty="0" smtClean="0"/>
              <a:t>On-time completion of Projects </a:t>
            </a:r>
          </a:p>
          <a:p>
            <a:pPr algn="just"/>
            <a:r>
              <a:rPr lang="en-US" sz="2800" dirty="0" smtClean="0"/>
              <a:t>Successfully achieving Near-Zero Rejection </a:t>
            </a:r>
          </a:p>
          <a:p>
            <a:pPr algn="just"/>
            <a:r>
              <a:rPr lang="en-US" sz="2800" dirty="0" smtClean="0"/>
              <a:t>Minimal Issues post implementation of Projects </a:t>
            </a:r>
          </a:p>
          <a:p>
            <a:pPr algn="just"/>
            <a:r>
              <a:rPr lang="en-US" sz="2800" dirty="0" smtClean="0"/>
              <a:t>Punch Points kept at the minimum</a:t>
            </a:r>
            <a:endParaRPr lang="en-US" sz="2800" dirty="0"/>
          </a:p>
        </p:txBody>
      </p:sp>
      <p:sp>
        <p:nvSpPr>
          <p:cNvPr id="4" name="Slide Number Placeholder 3"/>
          <p:cNvSpPr>
            <a:spLocks noGrp="1"/>
          </p:cNvSpPr>
          <p:nvPr>
            <p:ph type="sldNum" sz="quarter" idx="12"/>
          </p:nvPr>
        </p:nvSpPr>
        <p:spPr/>
        <p:txBody>
          <a:bodyPr/>
          <a:lstStyle/>
          <a:p>
            <a:fld id="{FC81E199-ACFA-41C0-A084-68702094CC42}" type="slidenum">
              <a:rPr lang="en-IN" smtClean="0"/>
              <a:pPr/>
              <a:t>22</a:t>
            </a:fld>
            <a:endParaRPr lang="en-IN"/>
          </a:p>
        </p:txBody>
      </p:sp>
      <p:sp>
        <p:nvSpPr>
          <p:cNvPr id="5" name="Rectangle 4"/>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 </a:t>
            </a:r>
            <a:r>
              <a:rPr lang="en-US" sz="4000" b="1" i="1" dirty="0" smtClean="0"/>
              <a:t>A way of Life @ L&amp;T </a:t>
            </a:r>
            <a:endParaRPr lang="en-IN" sz="4000" b="1" i="1" dirty="0"/>
          </a:p>
        </p:txBody>
      </p:sp>
      <p:pic>
        <p:nvPicPr>
          <p:cNvPr id="8" name="Picture 2" descr="M:\COMMON\RGL\MHN Story\MHN photos\best complex 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766083"/>
            <a:ext cx="4499992" cy="3091918"/>
          </a:xfrm>
          <a:prstGeom prst="rect">
            <a:avLst/>
          </a:prstGeom>
          <a:solidFill>
            <a:srgbClr val="C00000"/>
          </a:solidFill>
          <a:ln>
            <a:noFill/>
          </a:ln>
          <a:extLst/>
        </p:spPr>
      </p:pic>
      <p:pic>
        <p:nvPicPr>
          <p:cNvPr id="9" name="Picture 7" descr="DSC_2582.JPG"/>
          <p:cNvPicPr>
            <a:picLocks noChangeAspect="1"/>
          </p:cNvPicPr>
          <p:nvPr/>
        </p:nvPicPr>
        <p:blipFill>
          <a:blip r:embed="rId3" cstate="print"/>
          <a:srcRect b="19043"/>
          <a:stretch>
            <a:fillRect/>
          </a:stretch>
        </p:blipFill>
        <p:spPr bwMode="auto">
          <a:xfrm>
            <a:off x="4499992" y="3789040"/>
            <a:ext cx="4644008" cy="309634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81E199-ACFA-41C0-A084-68702094CC42}" type="slidenum">
              <a:rPr lang="en-IN" smtClean="0"/>
              <a:pPr/>
              <a:t>23</a:t>
            </a:fld>
            <a:endParaRPr lang="en-IN"/>
          </a:p>
        </p:txBody>
      </p:sp>
      <p:pic>
        <p:nvPicPr>
          <p:cNvPr id="6" name="Picture 2" descr="C:\Users\33654\Desktop\100NCD90\DSC_0049.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251519" y="836712"/>
            <a:ext cx="4032448" cy="245560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Awards Won By L&amp;T</a:t>
            </a:r>
            <a:endParaRPr lang="en-IN" sz="4000" b="1" dirty="0"/>
          </a:p>
        </p:txBody>
      </p:sp>
      <p:pic>
        <p:nvPicPr>
          <p:cNvPr id="11" name="Picture 2" descr="C:\Users\33654\Desktop\Desktop\SSPC AWARD\IMG_11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0520" y="836712"/>
            <a:ext cx="4067944" cy="243838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4644008" y="3255367"/>
            <a:ext cx="4104456" cy="461665"/>
          </a:xfrm>
          <a:prstGeom prst="rect">
            <a:avLst/>
          </a:prstGeom>
        </p:spPr>
        <p:txBody>
          <a:bodyPr wrap="square">
            <a:spAutoFit/>
          </a:bodyPr>
          <a:lstStyle/>
          <a:p>
            <a:pPr algn="ctr"/>
            <a:r>
              <a:rPr lang="en-IN" sz="1200" b="1" i="1" dirty="0" smtClean="0"/>
              <a:t>Special </a:t>
            </a:r>
            <a:r>
              <a:rPr lang="en-IN" sz="1200" b="1" i="1" dirty="0"/>
              <a:t>award for Excellence in Coating Application at 10</a:t>
            </a:r>
            <a:r>
              <a:rPr lang="en-IN" sz="1200" b="1" i="1" baseline="30000" dirty="0"/>
              <a:t>th</a:t>
            </a:r>
            <a:r>
              <a:rPr lang="en-IN" sz="1200" b="1" i="1" dirty="0"/>
              <a:t> international symposium on Surface Protective Coatings </a:t>
            </a:r>
            <a:endParaRPr lang="en-US" sz="1200" b="1" i="1" dirty="0"/>
          </a:p>
        </p:txBody>
      </p:sp>
      <p:pic>
        <p:nvPicPr>
          <p:cNvPr id="13" name="Picture 12" descr="D:\Clearance\Trophy.jpg"/>
          <p:cNvPicPr/>
          <p:nvPr/>
        </p:nvPicPr>
        <p:blipFill>
          <a:blip r:embed="rId5" cstate="print"/>
          <a:srcRect/>
          <a:stretch>
            <a:fillRect/>
          </a:stretch>
        </p:blipFill>
        <p:spPr bwMode="auto">
          <a:xfrm>
            <a:off x="5400600" y="3789040"/>
            <a:ext cx="2627784"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216024" y="3645024"/>
            <a:ext cx="4139951"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14"/>
          <p:cNvSpPr/>
          <p:nvPr/>
        </p:nvSpPr>
        <p:spPr>
          <a:xfrm>
            <a:off x="216024" y="6165304"/>
            <a:ext cx="4139952" cy="646331"/>
          </a:xfrm>
          <a:prstGeom prst="rect">
            <a:avLst/>
          </a:prstGeom>
        </p:spPr>
        <p:txBody>
          <a:bodyPr wrap="square">
            <a:spAutoFit/>
          </a:bodyPr>
          <a:lstStyle/>
          <a:p>
            <a:pPr algn="ctr"/>
            <a:r>
              <a:rPr lang="en-US" sz="1200" b="1" i="1" dirty="0"/>
              <a:t>SSPC India confers “Best New Technology of the Year Award 2013‐14” to L&amp;T for employing </a:t>
            </a:r>
            <a:r>
              <a:rPr lang="en-US" sz="1200" b="1" i="1" dirty="0" smtClean="0"/>
              <a:t>Thermal </a:t>
            </a:r>
            <a:r>
              <a:rPr lang="en-US" sz="1200" b="1" i="1" dirty="0"/>
              <a:t>Spray process for offshore structures for GSPC DDW1 and PLQP Projects</a:t>
            </a:r>
          </a:p>
        </p:txBody>
      </p:sp>
      <p:sp>
        <p:nvSpPr>
          <p:cNvPr id="16" name="Rectangle 15"/>
          <p:cNvSpPr/>
          <p:nvPr/>
        </p:nvSpPr>
        <p:spPr>
          <a:xfrm>
            <a:off x="4644008" y="6309320"/>
            <a:ext cx="3816424" cy="461665"/>
          </a:xfrm>
          <a:prstGeom prst="rect">
            <a:avLst/>
          </a:prstGeom>
        </p:spPr>
        <p:txBody>
          <a:bodyPr wrap="square">
            <a:spAutoFit/>
          </a:bodyPr>
          <a:lstStyle/>
          <a:p>
            <a:pPr algn="ctr"/>
            <a:r>
              <a:rPr lang="en-US" sz="1200" b="1" i="1" dirty="0"/>
              <a:t>SAP Honors L&amp;T E&amp;C Division with Award for Customer Excellence-2010</a:t>
            </a:r>
            <a:endParaRPr lang="en-US" sz="1200" i="1" dirty="0"/>
          </a:p>
        </p:txBody>
      </p:sp>
      <p:sp>
        <p:nvSpPr>
          <p:cNvPr id="17" name="TextBox 16"/>
          <p:cNvSpPr txBox="1"/>
          <p:nvPr/>
        </p:nvSpPr>
        <p:spPr>
          <a:xfrm>
            <a:off x="251519" y="3296017"/>
            <a:ext cx="4026049" cy="276999"/>
          </a:xfrm>
          <a:prstGeom prst="rect">
            <a:avLst/>
          </a:prstGeom>
          <a:noFill/>
        </p:spPr>
        <p:txBody>
          <a:bodyPr wrap="square" rtlCol="0">
            <a:spAutoFit/>
          </a:bodyPr>
          <a:lstStyle/>
          <a:p>
            <a:pPr algn="ctr"/>
            <a:r>
              <a:rPr lang="en-US" sz="1200" b="1" i="1" dirty="0" smtClean="0"/>
              <a:t>FICCI Quality System Excellence Award </a:t>
            </a:r>
            <a:endParaRPr lang="en-US" sz="1200" b="1" i="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81E199-ACFA-41C0-A084-68702094CC42}" type="slidenum">
              <a:rPr lang="en-IN" smtClean="0"/>
              <a:pPr/>
              <a:t>24</a:t>
            </a:fld>
            <a:endParaRPr lang="en-IN"/>
          </a:p>
        </p:txBody>
      </p:sp>
      <p:sp>
        <p:nvSpPr>
          <p:cNvPr id="5" name="TextBox 4"/>
          <p:cNvSpPr txBox="1"/>
          <p:nvPr/>
        </p:nvSpPr>
        <p:spPr>
          <a:xfrm>
            <a:off x="395536" y="2055185"/>
            <a:ext cx="5256584" cy="2747630"/>
          </a:xfrm>
          <a:prstGeom prst="rect">
            <a:avLst/>
          </a:prstGeom>
          <a:noFill/>
        </p:spPr>
        <p:txBody>
          <a:bodyPr wrap="square" rtlCol="0">
            <a:spAutoFit/>
          </a:bodyPr>
          <a:lstStyle/>
          <a:p>
            <a:pPr algn="ctr"/>
            <a:r>
              <a:rPr lang="en-US" sz="2400" i="1" dirty="0" smtClean="0"/>
              <a:t>“Leading quality organizations are integrating the voice of the customer across the enterprise, actively managing customer perceptions and delivering unparalleled service; through an </a:t>
            </a:r>
            <a:r>
              <a:rPr lang="en-US" sz="2400" b="1" i="1" dirty="0" smtClean="0">
                <a:solidFill>
                  <a:srgbClr val="7030A0"/>
                </a:solidFill>
              </a:rPr>
              <a:t>inspired, motivated and empowered workforce.</a:t>
            </a:r>
            <a:r>
              <a:rPr lang="en-US" sz="2400" b="1" i="1" dirty="0" smtClean="0"/>
              <a:t>”</a:t>
            </a:r>
            <a:endParaRPr lang="en-US" sz="2400" b="1" i="1" dirty="0">
              <a:solidFill>
                <a:srgbClr val="7030A0"/>
              </a:solidFill>
            </a:endParaRPr>
          </a:p>
        </p:txBody>
      </p:sp>
      <p:pic>
        <p:nvPicPr>
          <p:cNvPr id="9218" name="Picture 2" descr="http://t1.ftcdn.net/jpg/00/36/70/68/400_F_36706865_nr03IQvO3EDn95ST0aPS7WlNUCZXohB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56176" y="-27384"/>
            <a:ext cx="3024336" cy="3024336"/>
          </a:xfrm>
          <a:prstGeom prst="rect">
            <a:avLst/>
          </a:prstGeom>
          <a:noFill/>
        </p:spPr>
      </p:pic>
      <p:pic>
        <p:nvPicPr>
          <p:cNvPr id="9220" name="Picture 4" descr="http://thumb7.shutterstock.com/display_pic_with_logo/969281/149463611/stock-photo-transparent-ball-with-inscription-quality-in-a-hand-1494636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56176" y="3672496"/>
            <a:ext cx="3024336" cy="315875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card-images.com/images/products/2K7LIN2006_Z.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816860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81E199-ACFA-41C0-A084-68702094CC42}" type="slidenum">
              <a:rPr lang="en-IN" smtClean="0"/>
              <a:pPr/>
              <a:t>26</a:t>
            </a:fld>
            <a:endParaRPr lang="en-IN"/>
          </a:p>
        </p:txBody>
      </p:sp>
      <p:pic>
        <p:nvPicPr>
          <p:cNvPr id="1026" name="Picture 2" descr="http://www.cartoonstock.com/newscartoons/cartoonists/aba/lowres/office-personnel-department-eye_for_detail-job_candidate-job_applicant-aban1159l.jpg"/>
          <p:cNvPicPr>
            <a:picLocks noChangeAspect="1" noChangeArrowheads="1"/>
          </p:cNvPicPr>
          <p:nvPr/>
        </p:nvPicPr>
        <p:blipFill>
          <a:blip r:embed="rId2" cstate="print"/>
          <a:srcRect/>
          <a:stretch>
            <a:fillRect/>
          </a:stretch>
        </p:blipFill>
        <p:spPr bwMode="auto">
          <a:xfrm>
            <a:off x="2011021" y="476672"/>
            <a:ext cx="5009251" cy="6048672"/>
          </a:xfrm>
          <a:prstGeom prst="rect">
            <a:avLst/>
          </a:prstGeom>
          <a:noFill/>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1488" y="764704"/>
          <a:ext cx="8763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The Starbucks Story</a:t>
            </a:r>
            <a:endParaRPr lang="en-IN" sz="4000" b="1"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8172450" y="0"/>
            <a:ext cx="971550" cy="3429000"/>
          </a:xfrm>
          <a:prstGeom prst="rect">
            <a:avLst/>
          </a:prstGeom>
          <a:solidFill>
            <a:srgbClr val="FFFFFF"/>
          </a:solidFill>
          <a:ln w="9525">
            <a:noFill/>
            <a:miter lim="800000"/>
            <a:headEnd/>
            <a:tailEnd/>
          </a:ln>
        </p:spPr>
        <p:txBody>
          <a:bodyPr wrap="none" anchor="ctr"/>
          <a:lstStyle/>
          <a:p>
            <a:endParaRPr lang="en-IN"/>
          </a:p>
        </p:txBody>
      </p:sp>
      <p:sp>
        <p:nvSpPr>
          <p:cNvPr id="22532" name="Rectangle 4"/>
          <p:cNvSpPr>
            <a:spLocks noGrp="1" noChangeArrowheads="1"/>
          </p:cNvSpPr>
          <p:nvPr>
            <p:ph type="body" idx="1"/>
          </p:nvPr>
        </p:nvSpPr>
        <p:spPr>
          <a:xfrm>
            <a:off x="251520" y="836712"/>
            <a:ext cx="8558212" cy="5832648"/>
          </a:xfrm>
        </p:spPr>
        <p:txBody>
          <a:bodyPr>
            <a:noAutofit/>
          </a:bodyPr>
          <a:lstStyle/>
          <a:p>
            <a:pPr eaLnBrk="1" hangingPunct="1"/>
            <a:r>
              <a:rPr lang="en-US" sz="2500" b="1" dirty="0" smtClean="0"/>
              <a:t>In the late 70s-Japanese  entered the US market and were selling cheaper copiers</a:t>
            </a:r>
          </a:p>
          <a:p>
            <a:pPr eaLnBrk="1" hangingPunct="1">
              <a:buNone/>
            </a:pPr>
            <a:endParaRPr lang="en-US" sz="2500" b="1" dirty="0" smtClean="0"/>
          </a:p>
          <a:p>
            <a:pPr eaLnBrk="1" hangingPunct="1"/>
            <a:r>
              <a:rPr lang="en-US" sz="2500" b="1" dirty="0" smtClean="0"/>
              <a:t>Xerox lost its market share, down from 90% to 15%</a:t>
            </a:r>
          </a:p>
          <a:p>
            <a:pPr eaLnBrk="1" hangingPunct="1">
              <a:buNone/>
            </a:pPr>
            <a:endParaRPr lang="en-US" sz="2500" b="1" dirty="0" smtClean="0"/>
          </a:p>
          <a:p>
            <a:pPr eaLnBrk="1" hangingPunct="1"/>
            <a:r>
              <a:rPr lang="en-US" sz="2500" b="1" dirty="0" smtClean="0"/>
              <a:t>Mr. David Kearns became CEO of Xerox in 1982</a:t>
            </a:r>
          </a:p>
          <a:p>
            <a:pPr eaLnBrk="1" hangingPunct="1">
              <a:buNone/>
            </a:pPr>
            <a:endParaRPr lang="en-US" sz="2500" b="1" dirty="0" smtClean="0"/>
          </a:p>
          <a:p>
            <a:pPr eaLnBrk="1" hangingPunct="1"/>
            <a:r>
              <a:rPr lang="en-US" sz="2500" b="1" dirty="0" smtClean="0"/>
              <a:t>He adopted Quality Culture</a:t>
            </a:r>
          </a:p>
          <a:p>
            <a:pPr lvl="1" eaLnBrk="1" hangingPunct="1"/>
            <a:r>
              <a:rPr lang="en-GB" sz="2500" b="1" dirty="0" smtClean="0"/>
              <a:t>No inventory</a:t>
            </a:r>
          </a:p>
          <a:p>
            <a:pPr lvl="1" eaLnBrk="1" hangingPunct="1"/>
            <a:r>
              <a:rPr lang="en-GB" sz="2500" b="1" dirty="0" smtClean="0"/>
              <a:t>No Inspectors</a:t>
            </a:r>
          </a:p>
          <a:p>
            <a:pPr lvl="1" eaLnBrk="1" hangingPunct="1"/>
            <a:r>
              <a:rPr lang="en-GB" sz="2500" b="1" dirty="0" smtClean="0"/>
              <a:t>Managers as support</a:t>
            </a:r>
          </a:p>
          <a:p>
            <a:pPr lvl="1" eaLnBrk="1" hangingPunct="1">
              <a:buNone/>
            </a:pPr>
            <a:endParaRPr lang="en-US" sz="2500" b="1" dirty="0" smtClean="0"/>
          </a:p>
          <a:p>
            <a:pPr eaLnBrk="1" hangingPunct="1"/>
            <a:r>
              <a:rPr lang="en-US" sz="2500" b="1" dirty="0" smtClean="0"/>
              <a:t>Within Seven Years  Xerox  got  back its market </a:t>
            </a:r>
            <a:r>
              <a:rPr lang="en-US" sz="2600" b="1" dirty="0" smtClean="0"/>
              <a:t>share</a:t>
            </a:r>
          </a:p>
        </p:txBody>
      </p:sp>
      <p:sp>
        <p:nvSpPr>
          <p:cNvPr id="7" name="Rectangle 6"/>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Culture - Xerox</a:t>
            </a:r>
            <a:endParaRPr lang="en-IN" sz="4000" b="1" dirty="0"/>
          </a:p>
        </p:txBody>
      </p:sp>
      <p:pic>
        <p:nvPicPr>
          <p:cNvPr id="9" name="Picture 2" descr="Large Logo"/>
          <p:cNvPicPr>
            <a:picLocks noChangeAspect="1" noChangeArrowheads="1"/>
          </p:cNvPicPr>
          <p:nvPr/>
        </p:nvPicPr>
        <p:blipFill>
          <a:blip r:embed="rId3" cstate="print"/>
          <a:srcRect/>
          <a:stretch>
            <a:fillRect/>
          </a:stretch>
        </p:blipFill>
        <p:spPr bwMode="auto">
          <a:xfrm>
            <a:off x="4860032" y="4581128"/>
            <a:ext cx="3921146" cy="14401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E199-ACFA-41C0-A084-68702094CC42}" type="slidenum">
              <a:rPr lang="en-IN" smtClean="0"/>
              <a:pPr/>
              <a:t>5</a:t>
            </a:fld>
            <a:endParaRPr lang="en-IN"/>
          </a:p>
        </p:txBody>
      </p:sp>
      <p:pic>
        <p:nvPicPr>
          <p:cNvPr id="2051" name="Picture 3"/>
          <p:cNvPicPr>
            <a:picLocks noChangeAspect="1" noChangeArrowheads="1"/>
          </p:cNvPicPr>
          <p:nvPr/>
        </p:nvPicPr>
        <p:blipFill>
          <a:blip r:embed="rId2" cstate="print"/>
          <a:srcRect/>
          <a:stretch>
            <a:fillRect/>
          </a:stretch>
        </p:blipFill>
        <p:spPr bwMode="auto">
          <a:xfrm>
            <a:off x="-36512" y="908720"/>
            <a:ext cx="3086779" cy="3010247"/>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6335688" y="836712"/>
            <a:ext cx="2401986" cy="2520603"/>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6447756" y="3212976"/>
            <a:ext cx="2659732" cy="2659732"/>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a:stretch>
            <a:fillRect/>
          </a:stretch>
        </p:blipFill>
        <p:spPr bwMode="auto">
          <a:xfrm>
            <a:off x="189898" y="4293097"/>
            <a:ext cx="2192288" cy="2348880"/>
          </a:xfrm>
          <a:prstGeom prst="rect">
            <a:avLst/>
          </a:prstGeom>
          <a:noFill/>
          <a:ln w="9525">
            <a:noFill/>
            <a:miter lim="800000"/>
            <a:headEnd/>
            <a:tailEnd/>
          </a:ln>
        </p:spPr>
      </p:pic>
      <p:pic>
        <p:nvPicPr>
          <p:cNvPr id="2057" name="Picture 9"/>
          <p:cNvPicPr>
            <a:picLocks noChangeAspect="1" noChangeArrowheads="1"/>
          </p:cNvPicPr>
          <p:nvPr/>
        </p:nvPicPr>
        <p:blipFill>
          <a:blip r:embed="rId6" cstate="print"/>
          <a:srcRect/>
          <a:stretch>
            <a:fillRect/>
          </a:stretch>
        </p:blipFill>
        <p:spPr bwMode="auto">
          <a:xfrm>
            <a:off x="2519264" y="3429000"/>
            <a:ext cx="2223036" cy="2203872"/>
          </a:xfrm>
          <a:prstGeom prst="rect">
            <a:avLst/>
          </a:prstGeom>
          <a:noFill/>
          <a:ln w="9525">
            <a:noFill/>
            <a:miter lim="800000"/>
            <a:headEnd/>
            <a:tailEnd/>
          </a:ln>
        </p:spPr>
      </p:pic>
      <p:pic>
        <p:nvPicPr>
          <p:cNvPr id="2058" name="Picture 10"/>
          <p:cNvPicPr>
            <a:picLocks noChangeAspect="1" noChangeArrowheads="1"/>
          </p:cNvPicPr>
          <p:nvPr/>
        </p:nvPicPr>
        <p:blipFill>
          <a:blip r:embed="rId7" cstate="print"/>
          <a:srcRect/>
          <a:stretch>
            <a:fillRect/>
          </a:stretch>
        </p:blipFill>
        <p:spPr bwMode="auto">
          <a:xfrm>
            <a:off x="3383360" y="908720"/>
            <a:ext cx="2688838" cy="2659290"/>
          </a:xfrm>
          <a:prstGeom prst="rect">
            <a:avLst/>
          </a:prstGeom>
          <a:noFill/>
          <a:ln w="9525">
            <a:noFill/>
            <a:miter lim="800000"/>
            <a:headEnd/>
            <a:tailEnd/>
          </a:ln>
        </p:spPr>
      </p:pic>
      <p:sp>
        <p:nvSpPr>
          <p:cNvPr id="12" name="Rectangle 11"/>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Culture - Xerox - Today</a:t>
            </a:r>
            <a:endParaRPr lang="en-IN" sz="4000" b="1" dirty="0"/>
          </a:p>
        </p:txBody>
      </p:sp>
      <p:pic>
        <p:nvPicPr>
          <p:cNvPr id="2059" name="Picture 11"/>
          <p:cNvPicPr>
            <a:picLocks noChangeAspect="1" noChangeArrowheads="1"/>
          </p:cNvPicPr>
          <p:nvPr/>
        </p:nvPicPr>
        <p:blipFill>
          <a:blip r:embed="rId8" cstate="print"/>
          <a:srcRect/>
          <a:stretch>
            <a:fillRect/>
          </a:stretch>
        </p:blipFill>
        <p:spPr bwMode="auto">
          <a:xfrm>
            <a:off x="4679504" y="4541072"/>
            <a:ext cx="2051471" cy="21009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E199-ACFA-41C0-A084-68702094CC42}" type="slidenum">
              <a:rPr lang="en-IN" smtClean="0"/>
              <a:pPr/>
              <a:t>6</a:t>
            </a:fld>
            <a:endParaRPr lang="en-IN"/>
          </a:p>
        </p:txBody>
      </p:sp>
      <p:graphicFrame>
        <p:nvGraphicFramePr>
          <p:cNvPr id="3" name="Diagram 2"/>
          <p:cNvGraphicFramePr/>
          <p:nvPr/>
        </p:nvGraphicFramePr>
        <p:xfrm>
          <a:off x="323528" y="836712"/>
          <a:ext cx="849694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Ways in HR Impacts Quality</a:t>
            </a:r>
            <a:endParaRPr lang="en-IN" sz="40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7EF56C36-D1A5-4079-A4FB-949CD1D0FC47}" type="slidenum">
              <a:rPr lang="en-US"/>
              <a:pPr/>
              <a:t>7</a:t>
            </a:fld>
            <a:endParaRPr lang="en-US"/>
          </a:p>
        </p:txBody>
      </p:sp>
      <p:sp>
        <p:nvSpPr>
          <p:cNvPr id="11267" name="Text Box 6"/>
          <p:cNvSpPr txBox="1">
            <a:spLocks noChangeArrowheads="1"/>
          </p:cNvSpPr>
          <p:nvPr/>
        </p:nvSpPr>
        <p:spPr bwMode="auto">
          <a:xfrm>
            <a:off x="228600" y="1346682"/>
            <a:ext cx="8686800" cy="1250950"/>
          </a:xfrm>
          <a:prstGeom prst="rect">
            <a:avLst/>
          </a:prstGeom>
          <a:noFill/>
          <a:ln w="9525">
            <a:noFill/>
            <a:miter lim="800000"/>
            <a:headEnd/>
            <a:tailEnd/>
          </a:ln>
        </p:spPr>
        <p:txBody>
          <a:bodyPr>
            <a:spAutoFit/>
          </a:bodyPr>
          <a:lstStyle/>
          <a:p>
            <a:endParaRPr lang="en-US" sz="2000" b="1">
              <a:solidFill>
                <a:schemeClr val="tx2"/>
              </a:solidFill>
              <a:latin typeface="Calibri" pitchFamily="34" charset="0"/>
            </a:endParaRPr>
          </a:p>
          <a:p>
            <a:endParaRPr lang="en-US">
              <a:solidFill>
                <a:schemeClr val="tx2"/>
              </a:solidFill>
              <a:latin typeface="Calibri" pitchFamily="34" charset="0"/>
            </a:endParaRPr>
          </a:p>
          <a:p>
            <a:endParaRPr lang="en-US">
              <a:solidFill>
                <a:schemeClr val="tx2"/>
              </a:solidFill>
              <a:latin typeface="Calibri" pitchFamily="34" charset="0"/>
            </a:endParaRPr>
          </a:p>
          <a:p>
            <a:endParaRPr lang="en-US" sz="2000">
              <a:solidFill>
                <a:schemeClr val="tx2"/>
              </a:solidFill>
              <a:latin typeface="Calibri" pitchFamily="34" charset="0"/>
            </a:endParaRPr>
          </a:p>
        </p:txBody>
      </p:sp>
      <p:pic>
        <p:nvPicPr>
          <p:cNvPr id="11269" name="Picture 5" descr="Checkoff"/>
          <p:cNvPicPr>
            <a:picLocks noChangeAspect="1" noChangeArrowheads="1"/>
          </p:cNvPicPr>
          <p:nvPr/>
        </p:nvPicPr>
        <p:blipFill>
          <a:blip r:embed="rId2" cstate="print"/>
          <a:srcRect/>
          <a:stretch>
            <a:fillRect/>
          </a:stretch>
        </p:blipFill>
        <p:spPr bwMode="auto">
          <a:xfrm>
            <a:off x="3962400" y="3327882"/>
            <a:ext cx="1295400" cy="1905000"/>
          </a:xfrm>
          <a:prstGeom prst="rect">
            <a:avLst/>
          </a:prstGeom>
          <a:noFill/>
          <a:ln w="9525">
            <a:noFill/>
            <a:miter lim="800000"/>
            <a:headEnd/>
            <a:tailEnd/>
          </a:ln>
        </p:spPr>
      </p:pic>
      <p:sp>
        <p:nvSpPr>
          <p:cNvPr id="11270" name="AutoShape 15"/>
          <p:cNvSpPr>
            <a:spLocks noChangeArrowheads="1"/>
          </p:cNvSpPr>
          <p:nvPr/>
        </p:nvSpPr>
        <p:spPr bwMode="auto">
          <a:xfrm rot="300786">
            <a:off x="142756" y="4390924"/>
            <a:ext cx="3587722" cy="1603652"/>
          </a:xfrm>
          <a:prstGeom prst="wedgeEllipseCallout">
            <a:avLst>
              <a:gd name="adj1" fmla="val 53759"/>
              <a:gd name="adj2" fmla="val -48125"/>
            </a:avLst>
          </a:prstGeom>
          <a:solidFill>
            <a:srgbClr val="FFFFFF"/>
          </a:solidFill>
          <a:ln w="28575">
            <a:solidFill>
              <a:srgbClr val="FFCC99"/>
            </a:solidFill>
            <a:prstDash val="sysDot"/>
            <a:miter lim="800000"/>
            <a:headEnd/>
            <a:tailEnd/>
          </a:ln>
        </p:spPr>
        <p:txBody>
          <a:bodyPr/>
          <a:lstStyle/>
          <a:p>
            <a:r>
              <a:rPr lang="en-US" sz="1400" b="1" dirty="0">
                <a:solidFill>
                  <a:schemeClr val="tx2"/>
                </a:solidFill>
                <a:latin typeface="Calibri" pitchFamily="34" charset="0"/>
              </a:rPr>
              <a:t>Shared beliefs, values, attitudes, goals and actions, at all levels in an organization, and focused on the superior execution of agreed  actions.”</a:t>
            </a:r>
            <a:r>
              <a:rPr lang="en-US" sz="1400" dirty="0">
                <a:solidFill>
                  <a:schemeClr val="tx2"/>
                </a:solidFill>
                <a:latin typeface="Calibri" pitchFamily="34" charset="0"/>
              </a:rPr>
              <a:t> </a:t>
            </a:r>
          </a:p>
          <a:p>
            <a:endParaRPr lang="en-US" sz="1400" dirty="0">
              <a:latin typeface="Calibri" pitchFamily="34" charset="0"/>
            </a:endParaRPr>
          </a:p>
          <a:p>
            <a:pPr algn="ctr"/>
            <a:endParaRPr lang="en-US" dirty="0"/>
          </a:p>
        </p:txBody>
      </p:sp>
      <p:sp>
        <p:nvSpPr>
          <p:cNvPr id="11271" name="AutoShape 16"/>
          <p:cNvSpPr>
            <a:spLocks noChangeArrowheads="1"/>
          </p:cNvSpPr>
          <p:nvPr/>
        </p:nvSpPr>
        <p:spPr bwMode="auto">
          <a:xfrm rot="410566">
            <a:off x="5486400" y="1346682"/>
            <a:ext cx="3402013" cy="1619250"/>
          </a:xfrm>
          <a:prstGeom prst="wedgeEllipseCallout">
            <a:avLst>
              <a:gd name="adj1" fmla="val -50051"/>
              <a:gd name="adj2" fmla="val 76208"/>
            </a:avLst>
          </a:prstGeom>
          <a:solidFill>
            <a:srgbClr val="FFFFFF"/>
          </a:solidFill>
          <a:ln w="28575">
            <a:solidFill>
              <a:srgbClr val="FFCC99"/>
            </a:solidFill>
            <a:prstDash val="sysDot"/>
            <a:miter lim="800000"/>
            <a:headEnd/>
            <a:tailEnd/>
          </a:ln>
        </p:spPr>
        <p:txBody>
          <a:bodyPr/>
          <a:lstStyle/>
          <a:p>
            <a:r>
              <a:rPr lang="en-US" sz="1400" b="1" dirty="0">
                <a:latin typeface="Calibri" pitchFamily="34" charset="0"/>
              </a:rPr>
              <a:t>A true </a:t>
            </a:r>
            <a:r>
              <a:rPr lang="en-US" sz="1400" b="1" dirty="0" smtClean="0">
                <a:latin typeface="Calibri" pitchFamily="34" charset="0"/>
              </a:rPr>
              <a:t>high-quality </a:t>
            </a:r>
            <a:r>
              <a:rPr lang="en-US" sz="1400" b="1" dirty="0">
                <a:latin typeface="Calibri" pitchFamily="34" charset="0"/>
              </a:rPr>
              <a:t>organizational culture provides a company with its single greatest source of competitive advantage.</a:t>
            </a:r>
            <a:r>
              <a:rPr lang="en-US" dirty="0"/>
              <a:t> </a:t>
            </a:r>
            <a:endParaRPr lang="en-US" sz="1400" dirty="0">
              <a:latin typeface="Calibri" pitchFamily="34" charset="0"/>
            </a:endParaRPr>
          </a:p>
          <a:p>
            <a:pPr algn="ctr"/>
            <a:endParaRPr lang="en-US" dirty="0"/>
          </a:p>
        </p:txBody>
      </p:sp>
      <p:sp>
        <p:nvSpPr>
          <p:cNvPr id="11272" name="AutoShape 17"/>
          <p:cNvSpPr>
            <a:spLocks noChangeArrowheads="1"/>
          </p:cNvSpPr>
          <p:nvPr/>
        </p:nvSpPr>
        <p:spPr bwMode="auto">
          <a:xfrm rot="410566">
            <a:off x="5405438" y="4469295"/>
            <a:ext cx="3736975" cy="1695450"/>
          </a:xfrm>
          <a:prstGeom prst="wedgeEllipseCallout">
            <a:avLst>
              <a:gd name="adj1" fmla="val -54398"/>
              <a:gd name="adj2" fmla="val -50056"/>
            </a:avLst>
          </a:prstGeom>
          <a:solidFill>
            <a:srgbClr val="FFFFFF"/>
          </a:solidFill>
          <a:ln w="28575">
            <a:solidFill>
              <a:srgbClr val="FFCC99"/>
            </a:solidFill>
            <a:prstDash val="sysDot"/>
            <a:miter lim="800000"/>
            <a:headEnd/>
            <a:tailEnd/>
          </a:ln>
        </p:spPr>
        <p:txBody>
          <a:bodyPr/>
          <a:lstStyle/>
          <a:p>
            <a:r>
              <a:rPr lang="en-US" sz="1400" b="1" dirty="0">
                <a:latin typeface="Calibri" pitchFamily="34" charset="0"/>
              </a:rPr>
              <a:t>But </a:t>
            </a:r>
            <a:r>
              <a:rPr lang="en-US" sz="1400" b="1" dirty="0" smtClean="0">
                <a:latin typeface="Calibri" pitchFamily="34" charset="0"/>
              </a:rPr>
              <a:t>very few </a:t>
            </a:r>
            <a:r>
              <a:rPr lang="en-US" sz="1400" b="1" dirty="0">
                <a:latin typeface="Calibri" pitchFamily="34" charset="0"/>
              </a:rPr>
              <a:t>companies actually succeed in building a </a:t>
            </a:r>
            <a:r>
              <a:rPr lang="en-US" sz="1400" b="1" dirty="0" smtClean="0">
                <a:latin typeface="Calibri" pitchFamily="34" charset="0"/>
              </a:rPr>
              <a:t>Quality </a:t>
            </a:r>
            <a:r>
              <a:rPr lang="en-US" sz="1400" b="1" dirty="0">
                <a:latin typeface="Calibri" pitchFamily="34" charset="0"/>
              </a:rPr>
              <a:t>culture, and even the ones that do </a:t>
            </a:r>
            <a:r>
              <a:rPr lang="en-US" sz="1400" b="1" dirty="0" smtClean="0">
                <a:latin typeface="Calibri" pitchFamily="34" charset="0"/>
              </a:rPr>
              <a:t>so find </a:t>
            </a:r>
            <a:r>
              <a:rPr lang="en-US" sz="1400" b="1" dirty="0">
                <a:latin typeface="Calibri" pitchFamily="34" charset="0"/>
              </a:rPr>
              <a:t>it hard to maintain.</a:t>
            </a:r>
            <a:r>
              <a:rPr lang="en-US" dirty="0"/>
              <a:t> </a:t>
            </a:r>
            <a:endParaRPr lang="en-US" dirty="0">
              <a:solidFill>
                <a:schemeClr val="tx2"/>
              </a:solidFill>
            </a:endParaRPr>
          </a:p>
          <a:p>
            <a:pPr>
              <a:buFontTx/>
              <a:buChar char="•"/>
            </a:pPr>
            <a:endParaRPr lang="en-US" sz="1400" dirty="0">
              <a:latin typeface="Calibri" pitchFamily="34" charset="0"/>
            </a:endParaRPr>
          </a:p>
          <a:p>
            <a:pPr algn="ctr"/>
            <a:endParaRPr lang="en-US" dirty="0"/>
          </a:p>
        </p:txBody>
      </p:sp>
      <p:sp>
        <p:nvSpPr>
          <p:cNvPr id="11273" name="AutoShape 18"/>
          <p:cNvSpPr>
            <a:spLocks noChangeArrowheads="1"/>
          </p:cNvSpPr>
          <p:nvPr/>
        </p:nvSpPr>
        <p:spPr bwMode="auto">
          <a:xfrm rot="410566">
            <a:off x="304800" y="1270482"/>
            <a:ext cx="3733800" cy="1676400"/>
          </a:xfrm>
          <a:prstGeom prst="wedgeEllipseCallout">
            <a:avLst>
              <a:gd name="adj1" fmla="val 59171"/>
              <a:gd name="adj2" fmla="val 50981"/>
            </a:avLst>
          </a:prstGeom>
          <a:solidFill>
            <a:srgbClr val="FFFFFF"/>
          </a:solidFill>
          <a:ln w="28575">
            <a:solidFill>
              <a:srgbClr val="FFCC99"/>
            </a:solidFill>
            <a:prstDash val="sysDot"/>
            <a:miter lim="800000"/>
            <a:headEnd/>
            <a:tailEnd/>
          </a:ln>
        </p:spPr>
        <p:txBody>
          <a:bodyPr/>
          <a:lstStyle/>
          <a:p>
            <a:r>
              <a:rPr lang="en-US" sz="1400" b="1" dirty="0" smtClean="0">
                <a:solidFill>
                  <a:schemeClr val="tx2"/>
                </a:solidFill>
                <a:latin typeface="Calibri" pitchFamily="34" charset="0"/>
              </a:rPr>
              <a:t>Leaders </a:t>
            </a:r>
            <a:r>
              <a:rPr lang="en-US" sz="1400" b="1" dirty="0">
                <a:solidFill>
                  <a:schemeClr val="tx2"/>
                </a:solidFill>
                <a:latin typeface="Calibri" pitchFamily="34" charset="0"/>
              </a:rPr>
              <a:t>create an environment with a unique personality and soul, and with a passion for </a:t>
            </a:r>
            <a:r>
              <a:rPr lang="en-US" sz="1400" b="1" dirty="0" smtClean="0">
                <a:solidFill>
                  <a:schemeClr val="tx2"/>
                </a:solidFill>
                <a:latin typeface="Calibri" pitchFamily="34" charset="0"/>
              </a:rPr>
              <a:t>quality</a:t>
            </a:r>
            <a:endParaRPr lang="en-US" sz="1400" dirty="0">
              <a:latin typeface="Calibri" pitchFamily="34" charset="0"/>
            </a:endParaRPr>
          </a:p>
          <a:p>
            <a:pPr algn="ctr"/>
            <a:endParaRPr lang="en-US" sz="1400" dirty="0">
              <a:latin typeface="Calibri" pitchFamily="34" charset="0"/>
            </a:endParaRPr>
          </a:p>
        </p:txBody>
      </p:sp>
      <p:sp>
        <p:nvSpPr>
          <p:cNvPr id="10" name="Rectangle 9"/>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Quality Culture</a:t>
            </a:r>
            <a:endParaRPr lang="en-IN" sz="4000" b="1"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E199-ACFA-41C0-A084-68702094CC42}" type="slidenum">
              <a:rPr lang="en-IN" smtClean="0"/>
              <a:pPr/>
              <a:t>8</a:t>
            </a:fld>
            <a:endParaRPr lang="en-IN"/>
          </a:p>
        </p:txBody>
      </p:sp>
      <p:sp>
        <p:nvSpPr>
          <p:cNvPr id="4" name="Rectangle 3"/>
          <p:cNvSpPr/>
          <p:nvPr/>
        </p:nvSpPr>
        <p:spPr>
          <a:xfrm>
            <a:off x="35496" y="3609020"/>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p>
          <a:p>
            <a:pPr algn="ctr"/>
            <a:r>
              <a:rPr lang="en-US" dirty="0" smtClean="0">
                <a:solidFill>
                  <a:schemeClr val="tx1"/>
                </a:solidFill>
              </a:rPr>
              <a:t>Leadership</a:t>
            </a:r>
            <a:endParaRPr lang="en-US" dirty="0">
              <a:solidFill>
                <a:schemeClr val="tx1"/>
              </a:solidFill>
            </a:endParaRPr>
          </a:p>
        </p:txBody>
      </p:sp>
      <p:sp>
        <p:nvSpPr>
          <p:cNvPr id="5" name="Rectangle 4"/>
          <p:cNvSpPr/>
          <p:nvPr/>
        </p:nvSpPr>
        <p:spPr>
          <a:xfrm>
            <a:off x="2375756" y="2564904"/>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p>
          <a:p>
            <a:pPr algn="ctr"/>
            <a:r>
              <a:rPr lang="en-US" dirty="0" smtClean="0">
                <a:solidFill>
                  <a:schemeClr val="tx1"/>
                </a:solidFill>
              </a:rPr>
              <a:t>Strategic Planning</a:t>
            </a:r>
            <a:endParaRPr lang="en-US" dirty="0">
              <a:solidFill>
                <a:schemeClr val="tx1"/>
              </a:solidFill>
            </a:endParaRPr>
          </a:p>
        </p:txBody>
      </p:sp>
      <p:sp>
        <p:nvSpPr>
          <p:cNvPr id="6" name="Rectangle 5"/>
          <p:cNvSpPr/>
          <p:nvPr/>
        </p:nvSpPr>
        <p:spPr>
          <a:xfrm>
            <a:off x="2375756" y="4581128"/>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a:t>
            </a:r>
          </a:p>
          <a:p>
            <a:pPr algn="ctr"/>
            <a:r>
              <a:rPr lang="en-US" dirty="0" smtClean="0">
                <a:solidFill>
                  <a:schemeClr val="tx1"/>
                </a:solidFill>
              </a:rPr>
              <a:t>Customer Focus</a:t>
            </a:r>
            <a:endParaRPr lang="en-US" dirty="0">
              <a:solidFill>
                <a:schemeClr val="tx1"/>
              </a:solidFill>
            </a:endParaRPr>
          </a:p>
        </p:txBody>
      </p:sp>
      <p:sp>
        <p:nvSpPr>
          <p:cNvPr id="7" name="Rectangle 6"/>
          <p:cNvSpPr/>
          <p:nvPr/>
        </p:nvSpPr>
        <p:spPr>
          <a:xfrm>
            <a:off x="7452320" y="3609020"/>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 </a:t>
            </a:r>
          </a:p>
          <a:p>
            <a:pPr algn="ctr"/>
            <a:r>
              <a:rPr lang="en-US" dirty="0" smtClean="0">
                <a:solidFill>
                  <a:schemeClr val="tx1"/>
                </a:solidFill>
              </a:rPr>
              <a:t>Results</a:t>
            </a:r>
            <a:endParaRPr lang="en-US" dirty="0">
              <a:solidFill>
                <a:schemeClr val="tx1"/>
              </a:solidFill>
            </a:endParaRPr>
          </a:p>
        </p:txBody>
      </p:sp>
      <p:sp>
        <p:nvSpPr>
          <p:cNvPr id="8" name="Rectangle 7"/>
          <p:cNvSpPr/>
          <p:nvPr/>
        </p:nvSpPr>
        <p:spPr>
          <a:xfrm>
            <a:off x="5184068" y="2564904"/>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5 </a:t>
            </a:r>
          </a:p>
          <a:p>
            <a:pPr algn="ctr"/>
            <a:r>
              <a:rPr lang="en-US" b="1" i="1" dirty="0" smtClean="0">
                <a:solidFill>
                  <a:schemeClr val="tx1"/>
                </a:solidFill>
              </a:rPr>
              <a:t>Workforce</a:t>
            </a:r>
          </a:p>
          <a:p>
            <a:pPr algn="ctr"/>
            <a:r>
              <a:rPr lang="en-US" b="1" i="1" dirty="0" smtClean="0">
                <a:solidFill>
                  <a:schemeClr val="tx1"/>
                </a:solidFill>
              </a:rPr>
              <a:t>Focus</a:t>
            </a:r>
            <a:endParaRPr lang="en-US" b="1" i="1" dirty="0">
              <a:solidFill>
                <a:schemeClr val="tx1"/>
              </a:solidFill>
            </a:endParaRPr>
          </a:p>
        </p:txBody>
      </p:sp>
      <p:sp>
        <p:nvSpPr>
          <p:cNvPr id="9" name="Rectangle 8"/>
          <p:cNvSpPr/>
          <p:nvPr/>
        </p:nvSpPr>
        <p:spPr>
          <a:xfrm>
            <a:off x="5184068" y="4581128"/>
            <a:ext cx="1548172" cy="10081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p>
          <a:p>
            <a:pPr algn="ctr"/>
            <a:r>
              <a:rPr lang="en-US" dirty="0" smtClean="0">
                <a:solidFill>
                  <a:schemeClr val="tx1"/>
                </a:solidFill>
              </a:rPr>
              <a:t>Operations Focus</a:t>
            </a:r>
            <a:endParaRPr lang="en-US" dirty="0">
              <a:solidFill>
                <a:schemeClr val="tx1"/>
              </a:solidFill>
            </a:endParaRPr>
          </a:p>
        </p:txBody>
      </p:sp>
      <p:sp>
        <p:nvSpPr>
          <p:cNvPr id="10" name="Rectangle 9"/>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in Business Excellence</a:t>
            </a:r>
            <a:endParaRPr lang="en-IN" sz="4000" b="1" dirty="0"/>
          </a:p>
        </p:txBody>
      </p:sp>
      <p:sp>
        <p:nvSpPr>
          <p:cNvPr id="15" name="Rectangle 14"/>
          <p:cNvSpPr/>
          <p:nvPr/>
        </p:nvSpPr>
        <p:spPr>
          <a:xfrm>
            <a:off x="0" y="692696"/>
            <a:ext cx="9144000" cy="5760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Baldrige</a:t>
            </a:r>
            <a:r>
              <a:rPr lang="en-US" b="1" dirty="0" smtClean="0">
                <a:solidFill>
                  <a:schemeClr val="bg1"/>
                </a:solidFill>
              </a:rPr>
              <a:t> Criteria for Performance Excellence Framework</a:t>
            </a:r>
          </a:p>
          <a:p>
            <a:pPr algn="ctr"/>
            <a:r>
              <a:rPr lang="en-US" dirty="0" smtClean="0">
                <a:solidFill>
                  <a:schemeClr val="bg1"/>
                </a:solidFill>
              </a:rPr>
              <a:t>A Systems Perspective</a:t>
            </a:r>
            <a:endParaRPr lang="en-US" dirty="0">
              <a:solidFill>
                <a:schemeClr val="bg1"/>
              </a:solidFill>
            </a:endParaRPr>
          </a:p>
        </p:txBody>
      </p:sp>
      <p:sp>
        <p:nvSpPr>
          <p:cNvPr id="16" name="Rectangle 15"/>
          <p:cNvSpPr/>
          <p:nvPr/>
        </p:nvSpPr>
        <p:spPr>
          <a:xfrm>
            <a:off x="1043608" y="6093296"/>
            <a:ext cx="6984776" cy="62068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p>
          <a:p>
            <a:pPr algn="ctr"/>
            <a:r>
              <a:rPr lang="en-US" dirty="0" smtClean="0">
                <a:solidFill>
                  <a:schemeClr val="tx1"/>
                </a:solidFill>
              </a:rPr>
              <a:t>Measurement, Analysis &amp; Knowledge Management</a:t>
            </a:r>
          </a:p>
        </p:txBody>
      </p:sp>
      <p:sp>
        <p:nvSpPr>
          <p:cNvPr id="17" name="Oval 16"/>
          <p:cNvSpPr/>
          <p:nvPr/>
        </p:nvSpPr>
        <p:spPr>
          <a:xfrm>
            <a:off x="1259632" y="1484784"/>
            <a:ext cx="6552728" cy="93610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Organizational Profile </a:t>
            </a:r>
          </a:p>
          <a:p>
            <a:pPr algn="ctr"/>
            <a:r>
              <a:rPr lang="en-US" b="1" dirty="0" smtClean="0">
                <a:solidFill>
                  <a:schemeClr val="tx1"/>
                </a:solidFill>
              </a:rPr>
              <a:t>Environment, Relationships &amp; Strategic Situations </a:t>
            </a:r>
          </a:p>
        </p:txBody>
      </p:sp>
      <p:sp>
        <p:nvSpPr>
          <p:cNvPr id="18" name="Left-Right Arrow 17"/>
          <p:cNvSpPr/>
          <p:nvPr/>
        </p:nvSpPr>
        <p:spPr>
          <a:xfrm>
            <a:off x="4193958" y="3861048"/>
            <a:ext cx="648072" cy="432048"/>
          </a:xfrm>
          <a:prstGeom prst="lef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0" name="Up-Down Arrow 19"/>
          <p:cNvSpPr/>
          <p:nvPr/>
        </p:nvSpPr>
        <p:spPr>
          <a:xfrm>
            <a:off x="4427984" y="5517232"/>
            <a:ext cx="288032" cy="504056"/>
          </a:xfrm>
          <a:prstGeom prst="upDown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22" name="Straight Arrow Connector 21"/>
          <p:cNvCxnSpPr/>
          <p:nvPr/>
        </p:nvCxnSpPr>
        <p:spPr>
          <a:xfrm flipV="1">
            <a:off x="1475656" y="3068960"/>
            <a:ext cx="792088" cy="25789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433937" y="4869160"/>
            <a:ext cx="770183" cy="318174"/>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49842" y="3789040"/>
            <a:ext cx="0" cy="57606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12160" y="3789040"/>
            <a:ext cx="0" cy="57606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31462" y="3140968"/>
            <a:ext cx="796888"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962112" y="4725144"/>
            <a:ext cx="91948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148064" y="2636912"/>
            <a:ext cx="158417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1E199-ACFA-41C0-A084-68702094CC42}" type="slidenum">
              <a:rPr lang="en-IN" smtClean="0"/>
              <a:pPr/>
              <a:t>9</a:t>
            </a:fld>
            <a:endParaRPr lang="en-IN"/>
          </a:p>
        </p:txBody>
      </p:sp>
      <p:sp>
        <p:nvSpPr>
          <p:cNvPr id="3" name="Rectangle 2"/>
          <p:cNvSpPr/>
          <p:nvPr/>
        </p:nvSpPr>
        <p:spPr>
          <a:xfrm>
            <a:off x="0" y="0"/>
            <a:ext cx="9144000" cy="69269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HR in Business Excellence</a:t>
            </a:r>
            <a:endParaRPr lang="en-IN" sz="4000" b="1" dirty="0"/>
          </a:p>
        </p:txBody>
      </p:sp>
      <p:sp>
        <p:nvSpPr>
          <p:cNvPr id="5" name="Rectangle 4"/>
          <p:cNvSpPr/>
          <p:nvPr/>
        </p:nvSpPr>
        <p:spPr>
          <a:xfrm>
            <a:off x="72008" y="2492896"/>
            <a:ext cx="1619672" cy="302433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Leadership</a:t>
            </a:r>
            <a:endParaRPr lang="en-US" dirty="0"/>
          </a:p>
        </p:txBody>
      </p:sp>
      <p:sp>
        <p:nvSpPr>
          <p:cNvPr id="6" name="Rectangle 5"/>
          <p:cNvSpPr/>
          <p:nvPr/>
        </p:nvSpPr>
        <p:spPr>
          <a:xfrm>
            <a:off x="3744416" y="2492896"/>
            <a:ext cx="1619672" cy="302433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Processes</a:t>
            </a:r>
            <a:endParaRPr lang="en-US" dirty="0"/>
          </a:p>
        </p:txBody>
      </p:sp>
      <p:sp>
        <p:nvSpPr>
          <p:cNvPr id="7" name="Rectangle 6"/>
          <p:cNvSpPr/>
          <p:nvPr/>
        </p:nvSpPr>
        <p:spPr>
          <a:xfrm>
            <a:off x="7416824" y="2492896"/>
            <a:ext cx="1619672" cy="302433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Performance Results</a:t>
            </a:r>
            <a:endParaRPr lang="en-US" dirty="0"/>
          </a:p>
        </p:txBody>
      </p:sp>
      <p:sp>
        <p:nvSpPr>
          <p:cNvPr id="9" name="Rectangle 8"/>
          <p:cNvSpPr/>
          <p:nvPr/>
        </p:nvSpPr>
        <p:spPr>
          <a:xfrm>
            <a:off x="1907704" y="2528900"/>
            <a:ext cx="1584176" cy="864096"/>
          </a:xfrm>
          <a:prstGeom prst="rect">
            <a:avLst/>
          </a:prstGeom>
          <a:solidFill>
            <a:srgbClr val="DD6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People</a:t>
            </a:r>
            <a:endParaRPr lang="en-US" b="1" i="1" dirty="0">
              <a:effectLst>
                <a:outerShdw blurRad="38100" dist="38100" dir="2700000" algn="tl">
                  <a:srgbClr val="000000">
                    <a:alpha val="43137"/>
                  </a:srgbClr>
                </a:outerShdw>
              </a:effectLst>
            </a:endParaRPr>
          </a:p>
        </p:txBody>
      </p:sp>
      <p:sp>
        <p:nvSpPr>
          <p:cNvPr id="10" name="Rectangle 9"/>
          <p:cNvSpPr/>
          <p:nvPr/>
        </p:nvSpPr>
        <p:spPr>
          <a:xfrm>
            <a:off x="1907704" y="3573016"/>
            <a:ext cx="1584176" cy="864096"/>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Policy &amp; Strategy</a:t>
            </a:r>
            <a:endParaRPr lang="en-US" dirty="0"/>
          </a:p>
        </p:txBody>
      </p:sp>
      <p:sp>
        <p:nvSpPr>
          <p:cNvPr id="11" name="Rectangle 10"/>
          <p:cNvSpPr/>
          <p:nvPr/>
        </p:nvSpPr>
        <p:spPr>
          <a:xfrm>
            <a:off x="1907704" y="4617132"/>
            <a:ext cx="1584176" cy="86409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&amp; Resources</a:t>
            </a:r>
            <a:endParaRPr lang="en-US" dirty="0"/>
          </a:p>
        </p:txBody>
      </p:sp>
      <p:sp>
        <p:nvSpPr>
          <p:cNvPr id="12" name="Rectangle 11"/>
          <p:cNvSpPr/>
          <p:nvPr/>
        </p:nvSpPr>
        <p:spPr>
          <a:xfrm>
            <a:off x="5580112" y="2528900"/>
            <a:ext cx="1584176" cy="864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effectLst>
                  <a:outerShdw blurRad="38100" dist="38100" dir="2700000" algn="tl">
                    <a:srgbClr val="000000">
                      <a:alpha val="43137"/>
                    </a:srgbClr>
                  </a:outerShdw>
                </a:effectLst>
              </a:rPr>
              <a:t>People Results</a:t>
            </a:r>
            <a:endParaRPr lang="en-US" b="1" i="1" dirty="0">
              <a:effectLst>
                <a:outerShdw blurRad="38100" dist="38100" dir="2700000" algn="tl">
                  <a:srgbClr val="000000">
                    <a:alpha val="43137"/>
                  </a:srgbClr>
                </a:outerShdw>
              </a:effectLst>
            </a:endParaRPr>
          </a:p>
        </p:txBody>
      </p:sp>
      <p:sp>
        <p:nvSpPr>
          <p:cNvPr id="13" name="Rectangle 12"/>
          <p:cNvSpPr/>
          <p:nvPr/>
        </p:nvSpPr>
        <p:spPr>
          <a:xfrm>
            <a:off x="5580112" y="3573016"/>
            <a:ext cx="158417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Results</a:t>
            </a:r>
            <a:endParaRPr lang="en-US" dirty="0"/>
          </a:p>
        </p:txBody>
      </p:sp>
      <p:sp>
        <p:nvSpPr>
          <p:cNvPr id="14" name="Rectangle 13"/>
          <p:cNvSpPr/>
          <p:nvPr/>
        </p:nvSpPr>
        <p:spPr>
          <a:xfrm>
            <a:off x="5580112" y="4617132"/>
            <a:ext cx="1584176"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Society Results</a:t>
            </a:r>
            <a:endParaRPr lang="en-US" dirty="0"/>
          </a:p>
        </p:txBody>
      </p:sp>
      <p:cxnSp>
        <p:nvCxnSpPr>
          <p:cNvPr id="24" name="Straight Arrow Connector 23"/>
          <p:cNvCxnSpPr/>
          <p:nvPr/>
        </p:nvCxnSpPr>
        <p:spPr>
          <a:xfrm>
            <a:off x="107504" y="2132856"/>
            <a:ext cx="5256584" cy="0"/>
          </a:xfrm>
          <a:prstGeom prst="straightConnector1">
            <a:avLst/>
          </a:prstGeom>
          <a:ln w="57150" cap="sq"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0112" y="2132856"/>
            <a:ext cx="3456384" cy="0"/>
          </a:xfrm>
          <a:prstGeom prst="straightConnector1">
            <a:avLst/>
          </a:prstGeom>
          <a:ln w="57150" cap="sq"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07504" y="6309320"/>
            <a:ext cx="8856984" cy="0"/>
          </a:xfrm>
          <a:prstGeom prst="straightConnector1">
            <a:avLst/>
          </a:prstGeom>
          <a:ln w="57150" cap="sq"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504" y="5805264"/>
            <a:ext cx="8856984" cy="400110"/>
          </a:xfrm>
          <a:prstGeom prst="rect">
            <a:avLst/>
          </a:prstGeom>
          <a:noFill/>
        </p:spPr>
        <p:txBody>
          <a:bodyPr wrap="square" rtlCol="0">
            <a:spAutoFit/>
          </a:bodyPr>
          <a:lstStyle/>
          <a:p>
            <a:pPr algn="ctr"/>
            <a:r>
              <a:rPr lang="en-US" sz="2000" b="1" dirty="0" smtClean="0">
                <a:solidFill>
                  <a:schemeClr val="tx1">
                    <a:lumMod val="65000"/>
                    <a:lumOff val="35000"/>
                  </a:schemeClr>
                </a:solidFill>
              </a:rPr>
              <a:t>INNOVATION AND LEARNING</a:t>
            </a:r>
            <a:endParaRPr lang="en-US" sz="2000" b="1" dirty="0">
              <a:solidFill>
                <a:schemeClr val="tx1">
                  <a:lumMod val="65000"/>
                  <a:lumOff val="35000"/>
                </a:schemeClr>
              </a:solidFill>
            </a:endParaRPr>
          </a:p>
        </p:txBody>
      </p:sp>
      <p:sp>
        <p:nvSpPr>
          <p:cNvPr id="33" name="TextBox 32"/>
          <p:cNvSpPr txBox="1"/>
          <p:nvPr/>
        </p:nvSpPr>
        <p:spPr>
          <a:xfrm>
            <a:off x="107504" y="1660738"/>
            <a:ext cx="5184576" cy="400110"/>
          </a:xfrm>
          <a:prstGeom prst="rect">
            <a:avLst/>
          </a:prstGeom>
          <a:noFill/>
        </p:spPr>
        <p:txBody>
          <a:bodyPr wrap="square" rtlCol="0">
            <a:spAutoFit/>
          </a:bodyPr>
          <a:lstStyle/>
          <a:p>
            <a:pPr algn="ctr"/>
            <a:r>
              <a:rPr lang="en-US" sz="2000" b="1" dirty="0" smtClean="0">
                <a:solidFill>
                  <a:schemeClr val="tx1">
                    <a:lumMod val="65000"/>
                    <a:lumOff val="35000"/>
                  </a:schemeClr>
                </a:solidFill>
              </a:rPr>
              <a:t>ENABLERS</a:t>
            </a:r>
            <a:endParaRPr lang="en-US" sz="2000" b="1" dirty="0">
              <a:solidFill>
                <a:schemeClr val="tx1">
                  <a:lumMod val="65000"/>
                  <a:lumOff val="35000"/>
                </a:schemeClr>
              </a:solidFill>
            </a:endParaRPr>
          </a:p>
        </p:txBody>
      </p:sp>
      <p:sp>
        <p:nvSpPr>
          <p:cNvPr id="34" name="TextBox 33"/>
          <p:cNvSpPr txBox="1"/>
          <p:nvPr/>
        </p:nvSpPr>
        <p:spPr>
          <a:xfrm>
            <a:off x="5580112" y="1660738"/>
            <a:ext cx="3384376" cy="400110"/>
          </a:xfrm>
          <a:prstGeom prst="rect">
            <a:avLst/>
          </a:prstGeom>
          <a:noFill/>
        </p:spPr>
        <p:txBody>
          <a:bodyPr wrap="square" rtlCol="0">
            <a:spAutoFit/>
          </a:bodyPr>
          <a:lstStyle/>
          <a:p>
            <a:pPr algn="ctr"/>
            <a:r>
              <a:rPr lang="en-US" sz="2000" b="1" dirty="0" smtClean="0">
                <a:solidFill>
                  <a:schemeClr val="tx1">
                    <a:lumMod val="65000"/>
                    <a:lumOff val="35000"/>
                  </a:schemeClr>
                </a:solidFill>
              </a:rPr>
              <a:t>RESULTS</a:t>
            </a:r>
            <a:endParaRPr lang="en-US" sz="2000" b="1" dirty="0">
              <a:solidFill>
                <a:schemeClr val="tx1">
                  <a:lumMod val="65000"/>
                  <a:lumOff val="35000"/>
                </a:schemeClr>
              </a:solidFill>
            </a:endParaRPr>
          </a:p>
        </p:txBody>
      </p:sp>
      <p:sp>
        <p:nvSpPr>
          <p:cNvPr id="35" name="TextBox 34"/>
          <p:cNvSpPr txBox="1"/>
          <p:nvPr/>
        </p:nvSpPr>
        <p:spPr>
          <a:xfrm>
            <a:off x="0" y="1105580"/>
            <a:ext cx="9144000" cy="523220"/>
          </a:xfrm>
          <a:prstGeom prst="rect">
            <a:avLst/>
          </a:prstGeom>
          <a:solidFill>
            <a:schemeClr val="bg1">
              <a:lumMod val="65000"/>
            </a:schemeClr>
          </a:solidFill>
        </p:spPr>
        <p:txBody>
          <a:bodyPr wrap="square" rtlCol="0">
            <a:spAutoFit/>
          </a:bodyPr>
          <a:lstStyle/>
          <a:p>
            <a:pPr algn="ctr"/>
            <a:r>
              <a:rPr lang="en-US" sz="2800" b="1" dirty="0" smtClean="0"/>
              <a:t>The Business Excellence Model / EFQM Excellence Model</a:t>
            </a:r>
            <a:endParaRPr lang="en-US" sz="2800" b="1" dirty="0"/>
          </a:p>
        </p:txBody>
      </p:sp>
      <p:sp>
        <p:nvSpPr>
          <p:cNvPr id="20" name="Oval 19"/>
          <p:cNvSpPr/>
          <p:nvPr/>
        </p:nvSpPr>
        <p:spPr>
          <a:xfrm>
            <a:off x="1907704" y="2564904"/>
            <a:ext cx="158417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580112" y="2564904"/>
            <a:ext cx="1584176" cy="79208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3061</TotalTime>
  <Words>1640</Words>
  <Application>Microsoft Office PowerPoint</Application>
  <PresentationFormat>On-screen Show (4:3)</PresentationFormat>
  <Paragraphs>282</Paragraphs>
  <Slides>26</Slides>
  <Notes>12</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Larsen &amp; Toubro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Excellence Model</dc:title>
  <dc:creator>K R Venkataraman</dc:creator>
  <cp:lastModifiedBy>20054734</cp:lastModifiedBy>
  <dcterms:created xsi:type="dcterms:W3CDTF">2013-06-13T04:58:57Z</dcterms:created>
  <dcterms:modified xsi:type="dcterms:W3CDTF">2014-06-12T13:53:34Z</dcterms:modified>
</cp:coreProperties>
</file>